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6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36F0E-3759-486B-B804-61446136180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027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E75D4-15CA-4E0A-846B-BBEF71CD5DA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4624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3545-1F5B-49E9-87D6-C04649A7E9F8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6738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46557-90B0-49EC-BE4A-86226BE53D1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7962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A1385-9F41-4CE8-B199-3A8EA5796AF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7322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298700"/>
            <a:ext cx="3505200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8700"/>
            <a:ext cx="3505200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6F4ED-7A8A-418B-B505-0EC4D4A0BC0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962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25AEC-C251-4A91-97DA-284576F4E7C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82015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C2E61-190B-4CDD-97E5-6ECF4399BDD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9370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A7C18-8E8B-442E-8203-94EFBD73A60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728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CBFD3-B8CA-467E-9D41-FC927CE2B82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351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6183E-624E-489E-83C8-1FA125994C7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10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98700"/>
            <a:ext cx="7162800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504786-264C-4BE7-93B7-D52C0D68D648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 flipV="1"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B9CDC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374650" y="1633538"/>
            <a:ext cx="1698625" cy="338137"/>
            <a:chOff x="236" y="1029"/>
            <a:chExt cx="1070" cy="213"/>
          </a:xfrm>
        </p:grpSpPr>
        <p:sp>
          <p:nvSpPr>
            <p:cNvPr id="2053" name="Freeform 5"/>
            <p:cNvSpPr>
              <a:spLocks/>
            </p:cNvSpPr>
            <p:nvPr/>
          </p:nvSpPr>
          <p:spPr bwMode="auto">
            <a:xfrm>
              <a:off x="244" y="1103"/>
              <a:ext cx="1062" cy="139"/>
            </a:xfrm>
            <a:custGeom>
              <a:avLst/>
              <a:gdLst>
                <a:gd name="T0" fmla="*/ 176 w 1062"/>
                <a:gd name="T1" fmla="*/ 104 h 139"/>
                <a:gd name="T2" fmla="*/ 316 w 1062"/>
                <a:gd name="T3" fmla="*/ 0 h 139"/>
                <a:gd name="T4" fmla="*/ 530 w 1062"/>
                <a:gd name="T5" fmla="*/ 0 h 139"/>
                <a:gd name="T6" fmla="*/ 744 w 1062"/>
                <a:gd name="T7" fmla="*/ 52 h 139"/>
                <a:gd name="T8" fmla="*/ 884 w 1062"/>
                <a:gd name="T9" fmla="*/ 52 h 139"/>
                <a:gd name="T10" fmla="*/ 1061 w 1062"/>
                <a:gd name="T11" fmla="*/ 104 h 139"/>
                <a:gd name="T12" fmla="*/ 800 w 1062"/>
                <a:gd name="T13" fmla="*/ 121 h 139"/>
                <a:gd name="T14" fmla="*/ 0 w 1062"/>
                <a:gd name="T15" fmla="*/ 138 h 139"/>
                <a:gd name="T16" fmla="*/ 0 w 1062"/>
                <a:gd name="T17" fmla="*/ 138 h 139"/>
                <a:gd name="T18" fmla="*/ 176 w 1062"/>
                <a:gd name="T19" fmla="*/ 10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2" h="139">
                  <a:moveTo>
                    <a:pt x="176" y="104"/>
                  </a:moveTo>
                  <a:lnTo>
                    <a:pt x="316" y="0"/>
                  </a:lnTo>
                  <a:lnTo>
                    <a:pt x="530" y="0"/>
                  </a:lnTo>
                  <a:lnTo>
                    <a:pt x="744" y="52"/>
                  </a:lnTo>
                  <a:lnTo>
                    <a:pt x="884" y="52"/>
                  </a:lnTo>
                  <a:lnTo>
                    <a:pt x="1061" y="104"/>
                  </a:lnTo>
                  <a:lnTo>
                    <a:pt x="800" y="121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76" y="104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236" y="1029"/>
              <a:ext cx="652" cy="153"/>
            </a:xfrm>
            <a:custGeom>
              <a:avLst/>
              <a:gdLst>
                <a:gd name="T0" fmla="*/ 0 w 652"/>
                <a:gd name="T1" fmla="*/ 152 h 153"/>
                <a:gd name="T2" fmla="*/ 12 w 652"/>
                <a:gd name="T3" fmla="*/ 103 h 153"/>
                <a:gd name="T4" fmla="*/ 47 w 652"/>
                <a:gd name="T5" fmla="*/ 62 h 153"/>
                <a:gd name="T6" fmla="*/ 76 w 652"/>
                <a:gd name="T7" fmla="*/ 49 h 153"/>
                <a:gd name="T8" fmla="*/ 100 w 652"/>
                <a:gd name="T9" fmla="*/ 7 h 153"/>
                <a:gd name="T10" fmla="*/ 153 w 652"/>
                <a:gd name="T11" fmla="*/ 0 h 153"/>
                <a:gd name="T12" fmla="*/ 182 w 652"/>
                <a:gd name="T13" fmla="*/ 41 h 153"/>
                <a:gd name="T14" fmla="*/ 212 w 652"/>
                <a:gd name="T15" fmla="*/ 41 h 153"/>
                <a:gd name="T16" fmla="*/ 241 w 652"/>
                <a:gd name="T17" fmla="*/ 35 h 153"/>
                <a:gd name="T18" fmla="*/ 294 w 652"/>
                <a:gd name="T19" fmla="*/ 41 h 153"/>
                <a:gd name="T20" fmla="*/ 329 w 652"/>
                <a:gd name="T21" fmla="*/ 55 h 153"/>
                <a:gd name="T22" fmla="*/ 346 w 652"/>
                <a:gd name="T23" fmla="*/ 55 h 153"/>
                <a:gd name="T24" fmla="*/ 428 w 652"/>
                <a:gd name="T25" fmla="*/ 49 h 153"/>
                <a:gd name="T26" fmla="*/ 452 w 652"/>
                <a:gd name="T27" fmla="*/ 90 h 153"/>
                <a:gd name="T28" fmla="*/ 505 w 652"/>
                <a:gd name="T29" fmla="*/ 90 h 153"/>
                <a:gd name="T30" fmla="*/ 546 w 652"/>
                <a:gd name="T31" fmla="*/ 97 h 153"/>
                <a:gd name="T32" fmla="*/ 651 w 652"/>
                <a:gd name="T33" fmla="*/ 103 h 153"/>
                <a:gd name="T34" fmla="*/ 651 w 652"/>
                <a:gd name="T35" fmla="*/ 117 h 153"/>
                <a:gd name="T36" fmla="*/ 651 w 652"/>
                <a:gd name="T37" fmla="*/ 138 h 153"/>
                <a:gd name="T38" fmla="*/ 651 w 652"/>
                <a:gd name="T39" fmla="*/ 145 h 153"/>
                <a:gd name="T40" fmla="*/ 0 w 652"/>
                <a:gd name="T41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2" h="153">
                  <a:moveTo>
                    <a:pt x="0" y="152"/>
                  </a:moveTo>
                  <a:lnTo>
                    <a:pt x="12" y="103"/>
                  </a:lnTo>
                  <a:lnTo>
                    <a:pt x="47" y="62"/>
                  </a:lnTo>
                  <a:lnTo>
                    <a:pt x="76" y="49"/>
                  </a:lnTo>
                  <a:lnTo>
                    <a:pt x="100" y="7"/>
                  </a:lnTo>
                  <a:lnTo>
                    <a:pt x="153" y="0"/>
                  </a:lnTo>
                  <a:lnTo>
                    <a:pt x="182" y="41"/>
                  </a:lnTo>
                  <a:lnTo>
                    <a:pt x="212" y="41"/>
                  </a:lnTo>
                  <a:lnTo>
                    <a:pt x="241" y="35"/>
                  </a:lnTo>
                  <a:lnTo>
                    <a:pt x="294" y="41"/>
                  </a:lnTo>
                  <a:lnTo>
                    <a:pt x="329" y="55"/>
                  </a:lnTo>
                  <a:lnTo>
                    <a:pt x="346" y="55"/>
                  </a:lnTo>
                  <a:lnTo>
                    <a:pt x="428" y="49"/>
                  </a:lnTo>
                  <a:lnTo>
                    <a:pt x="452" y="90"/>
                  </a:lnTo>
                  <a:lnTo>
                    <a:pt x="505" y="90"/>
                  </a:lnTo>
                  <a:lnTo>
                    <a:pt x="546" y="97"/>
                  </a:lnTo>
                  <a:lnTo>
                    <a:pt x="651" y="103"/>
                  </a:lnTo>
                  <a:lnTo>
                    <a:pt x="651" y="117"/>
                  </a:lnTo>
                  <a:lnTo>
                    <a:pt x="651" y="138"/>
                  </a:lnTo>
                  <a:lnTo>
                    <a:pt x="651" y="145"/>
                  </a:lnTo>
                  <a:lnTo>
                    <a:pt x="0" y="152"/>
                  </a:lnTo>
                </a:path>
              </a:pathLst>
            </a:custGeom>
            <a:gradFill rotWithShape="0">
              <a:gsLst>
                <a:gs pos="0">
                  <a:srgbClr val="E6E6E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5683250" y="1625600"/>
            <a:ext cx="2987675" cy="207963"/>
            <a:chOff x="3580" y="1024"/>
            <a:chExt cx="1882" cy="131"/>
          </a:xfrm>
        </p:grpSpPr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3580" y="1061"/>
              <a:ext cx="1882" cy="94"/>
            </a:xfrm>
            <a:custGeom>
              <a:avLst/>
              <a:gdLst>
                <a:gd name="T0" fmla="*/ 314 w 1882"/>
                <a:gd name="T1" fmla="*/ 70 h 94"/>
                <a:gd name="T2" fmla="*/ 562 w 1882"/>
                <a:gd name="T3" fmla="*/ 0 h 94"/>
                <a:gd name="T4" fmla="*/ 941 w 1882"/>
                <a:gd name="T5" fmla="*/ 0 h 94"/>
                <a:gd name="T6" fmla="*/ 1320 w 1882"/>
                <a:gd name="T7" fmla="*/ 35 h 94"/>
                <a:gd name="T8" fmla="*/ 1568 w 1882"/>
                <a:gd name="T9" fmla="*/ 35 h 94"/>
                <a:gd name="T10" fmla="*/ 1881 w 1882"/>
                <a:gd name="T11" fmla="*/ 70 h 94"/>
                <a:gd name="T12" fmla="*/ 1419 w 1882"/>
                <a:gd name="T13" fmla="*/ 81 h 94"/>
                <a:gd name="T14" fmla="*/ 0 w 1882"/>
                <a:gd name="T15" fmla="*/ 93 h 94"/>
                <a:gd name="T16" fmla="*/ 0 w 1882"/>
                <a:gd name="T17" fmla="*/ 93 h 94"/>
                <a:gd name="T18" fmla="*/ 314 w 1882"/>
                <a:gd name="T19" fmla="*/ 7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2" h="94">
                  <a:moveTo>
                    <a:pt x="314" y="70"/>
                  </a:moveTo>
                  <a:lnTo>
                    <a:pt x="562" y="0"/>
                  </a:lnTo>
                  <a:lnTo>
                    <a:pt x="941" y="0"/>
                  </a:lnTo>
                  <a:lnTo>
                    <a:pt x="1320" y="35"/>
                  </a:lnTo>
                  <a:lnTo>
                    <a:pt x="1568" y="35"/>
                  </a:lnTo>
                  <a:lnTo>
                    <a:pt x="1881" y="70"/>
                  </a:lnTo>
                  <a:lnTo>
                    <a:pt x="1419" y="8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314" y="70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>
              <a:off x="3808" y="1024"/>
              <a:ext cx="1254" cy="129"/>
            </a:xfrm>
            <a:custGeom>
              <a:avLst/>
              <a:gdLst>
                <a:gd name="T0" fmla="*/ 0 w 1254"/>
                <a:gd name="T1" fmla="*/ 128 h 129"/>
                <a:gd name="T2" fmla="*/ 22 w 1254"/>
                <a:gd name="T3" fmla="*/ 87 h 129"/>
                <a:gd name="T4" fmla="*/ 90 w 1254"/>
                <a:gd name="T5" fmla="*/ 52 h 129"/>
                <a:gd name="T6" fmla="*/ 147 w 1254"/>
                <a:gd name="T7" fmla="*/ 40 h 129"/>
                <a:gd name="T8" fmla="*/ 192 w 1254"/>
                <a:gd name="T9" fmla="*/ 6 h 129"/>
                <a:gd name="T10" fmla="*/ 294 w 1254"/>
                <a:gd name="T11" fmla="*/ 0 h 129"/>
                <a:gd name="T12" fmla="*/ 350 w 1254"/>
                <a:gd name="T13" fmla="*/ 35 h 129"/>
                <a:gd name="T14" fmla="*/ 406 w 1254"/>
                <a:gd name="T15" fmla="*/ 35 h 129"/>
                <a:gd name="T16" fmla="*/ 463 w 1254"/>
                <a:gd name="T17" fmla="*/ 29 h 129"/>
                <a:gd name="T18" fmla="*/ 565 w 1254"/>
                <a:gd name="T19" fmla="*/ 35 h 129"/>
                <a:gd name="T20" fmla="*/ 632 w 1254"/>
                <a:gd name="T21" fmla="*/ 46 h 129"/>
                <a:gd name="T22" fmla="*/ 666 w 1254"/>
                <a:gd name="T23" fmla="*/ 46 h 129"/>
                <a:gd name="T24" fmla="*/ 824 w 1254"/>
                <a:gd name="T25" fmla="*/ 40 h 129"/>
                <a:gd name="T26" fmla="*/ 869 w 1254"/>
                <a:gd name="T27" fmla="*/ 76 h 129"/>
                <a:gd name="T28" fmla="*/ 971 w 1254"/>
                <a:gd name="T29" fmla="*/ 76 h 129"/>
                <a:gd name="T30" fmla="*/ 1050 w 1254"/>
                <a:gd name="T31" fmla="*/ 81 h 129"/>
                <a:gd name="T32" fmla="*/ 1253 w 1254"/>
                <a:gd name="T33" fmla="*/ 87 h 129"/>
                <a:gd name="T34" fmla="*/ 1253 w 1254"/>
                <a:gd name="T35" fmla="*/ 99 h 129"/>
                <a:gd name="T36" fmla="*/ 1253 w 1254"/>
                <a:gd name="T37" fmla="*/ 116 h 129"/>
                <a:gd name="T38" fmla="*/ 1253 w 1254"/>
                <a:gd name="T39" fmla="*/ 122 h 129"/>
                <a:gd name="T40" fmla="*/ 0 w 1254"/>
                <a:gd name="T41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4" h="129">
                  <a:moveTo>
                    <a:pt x="0" y="128"/>
                  </a:moveTo>
                  <a:lnTo>
                    <a:pt x="22" y="87"/>
                  </a:lnTo>
                  <a:lnTo>
                    <a:pt x="90" y="52"/>
                  </a:lnTo>
                  <a:lnTo>
                    <a:pt x="147" y="40"/>
                  </a:lnTo>
                  <a:lnTo>
                    <a:pt x="192" y="6"/>
                  </a:lnTo>
                  <a:lnTo>
                    <a:pt x="294" y="0"/>
                  </a:lnTo>
                  <a:lnTo>
                    <a:pt x="350" y="35"/>
                  </a:lnTo>
                  <a:lnTo>
                    <a:pt x="406" y="35"/>
                  </a:lnTo>
                  <a:lnTo>
                    <a:pt x="463" y="29"/>
                  </a:lnTo>
                  <a:lnTo>
                    <a:pt x="565" y="35"/>
                  </a:lnTo>
                  <a:lnTo>
                    <a:pt x="632" y="46"/>
                  </a:lnTo>
                  <a:lnTo>
                    <a:pt x="666" y="46"/>
                  </a:lnTo>
                  <a:lnTo>
                    <a:pt x="824" y="40"/>
                  </a:lnTo>
                  <a:lnTo>
                    <a:pt x="869" y="76"/>
                  </a:lnTo>
                  <a:lnTo>
                    <a:pt x="971" y="76"/>
                  </a:lnTo>
                  <a:lnTo>
                    <a:pt x="1050" y="81"/>
                  </a:lnTo>
                  <a:lnTo>
                    <a:pt x="1253" y="87"/>
                  </a:lnTo>
                  <a:lnTo>
                    <a:pt x="1253" y="99"/>
                  </a:lnTo>
                  <a:lnTo>
                    <a:pt x="1253" y="116"/>
                  </a:lnTo>
                  <a:lnTo>
                    <a:pt x="1253" y="122"/>
                  </a:lnTo>
                  <a:lnTo>
                    <a:pt x="0" y="128"/>
                  </a:lnTo>
                </a:path>
              </a:pathLst>
            </a:custGeom>
            <a:gradFill rotWithShape="0">
              <a:gsLst>
                <a:gs pos="0">
                  <a:srgbClr val="93B8DE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061" name="Group 13"/>
          <p:cNvGrpSpPr>
            <a:grpSpLocks/>
          </p:cNvGrpSpPr>
          <p:nvPr/>
        </p:nvGrpSpPr>
        <p:grpSpPr bwMode="auto">
          <a:xfrm>
            <a:off x="2401888" y="1797050"/>
            <a:ext cx="1854200" cy="298450"/>
            <a:chOff x="1513" y="1132"/>
            <a:chExt cx="1168" cy="188"/>
          </a:xfrm>
        </p:grpSpPr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1607" y="1132"/>
              <a:ext cx="928" cy="156"/>
            </a:xfrm>
            <a:custGeom>
              <a:avLst/>
              <a:gdLst>
                <a:gd name="T0" fmla="*/ 0 w 928"/>
                <a:gd name="T1" fmla="*/ 155 h 156"/>
                <a:gd name="T2" fmla="*/ 0 w 928"/>
                <a:gd name="T3" fmla="*/ 98 h 156"/>
                <a:gd name="T4" fmla="*/ 106 w 928"/>
                <a:gd name="T5" fmla="*/ 82 h 156"/>
                <a:gd name="T6" fmla="*/ 111 w 928"/>
                <a:gd name="T7" fmla="*/ 41 h 156"/>
                <a:gd name="T8" fmla="*/ 159 w 928"/>
                <a:gd name="T9" fmla="*/ 8 h 156"/>
                <a:gd name="T10" fmla="*/ 217 w 928"/>
                <a:gd name="T11" fmla="*/ 0 h 156"/>
                <a:gd name="T12" fmla="*/ 223 w 928"/>
                <a:gd name="T13" fmla="*/ 0 h 156"/>
                <a:gd name="T14" fmla="*/ 252 w 928"/>
                <a:gd name="T15" fmla="*/ 41 h 156"/>
                <a:gd name="T16" fmla="*/ 329 w 928"/>
                <a:gd name="T17" fmla="*/ 49 h 156"/>
                <a:gd name="T18" fmla="*/ 375 w 928"/>
                <a:gd name="T19" fmla="*/ 57 h 156"/>
                <a:gd name="T20" fmla="*/ 399 w 928"/>
                <a:gd name="T21" fmla="*/ 82 h 156"/>
                <a:gd name="T22" fmla="*/ 452 w 928"/>
                <a:gd name="T23" fmla="*/ 90 h 156"/>
                <a:gd name="T24" fmla="*/ 557 w 928"/>
                <a:gd name="T25" fmla="*/ 90 h 156"/>
                <a:gd name="T26" fmla="*/ 622 w 928"/>
                <a:gd name="T27" fmla="*/ 41 h 156"/>
                <a:gd name="T28" fmla="*/ 698 w 928"/>
                <a:gd name="T29" fmla="*/ 0 h 156"/>
                <a:gd name="T30" fmla="*/ 751 w 928"/>
                <a:gd name="T31" fmla="*/ 65 h 156"/>
                <a:gd name="T32" fmla="*/ 751 w 928"/>
                <a:gd name="T33" fmla="*/ 82 h 156"/>
                <a:gd name="T34" fmla="*/ 839 w 928"/>
                <a:gd name="T35" fmla="*/ 82 h 156"/>
                <a:gd name="T36" fmla="*/ 845 w 928"/>
                <a:gd name="T37" fmla="*/ 82 h 156"/>
                <a:gd name="T38" fmla="*/ 868 w 928"/>
                <a:gd name="T39" fmla="*/ 106 h 156"/>
                <a:gd name="T40" fmla="*/ 921 w 928"/>
                <a:gd name="T41" fmla="*/ 122 h 156"/>
                <a:gd name="T42" fmla="*/ 927 w 928"/>
                <a:gd name="T43" fmla="*/ 139 h 156"/>
                <a:gd name="T44" fmla="*/ 927 w 928"/>
                <a:gd name="T45" fmla="*/ 155 h 156"/>
                <a:gd name="T46" fmla="*/ 927 w 928"/>
                <a:gd name="T47" fmla="*/ 155 h 156"/>
                <a:gd name="T48" fmla="*/ 0 w 928"/>
                <a:gd name="T4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8" h="156">
                  <a:moveTo>
                    <a:pt x="0" y="155"/>
                  </a:moveTo>
                  <a:lnTo>
                    <a:pt x="0" y="98"/>
                  </a:lnTo>
                  <a:lnTo>
                    <a:pt x="106" y="82"/>
                  </a:lnTo>
                  <a:lnTo>
                    <a:pt x="111" y="41"/>
                  </a:lnTo>
                  <a:lnTo>
                    <a:pt x="159" y="8"/>
                  </a:lnTo>
                  <a:lnTo>
                    <a:pt x="217" y="0"/>
                  </a:lnTo>
                  <a:lnTo>
                    <a:pt x="223" y="0"/>
                  </a:lnTo>
                  <a:lnTo>
                    <a:pt x="252" y="41"/>
                  </a:lnTo>
                  <a:lnTo>
                    <a:pt x="329" y="49"/>
                  </a:lnTo>
                  <a:lnTo>
                    <a:pt x="375" y="57"/>
                  </a:lnTo>
                  <a:lnTo>
                    <a:pt x="399" y="82"/>
                  </a:lnTo>
                  <a:lnTo>
                    <a:pt x="452" y="90"/>
                  </a:lnTo>
                  <a:lnTo>
                    <a:pt x="557" y="90"/>
                  </a:lnTo>
                  <a:lnTo>
                    <a:pt x="622" y="41"/>
                  </a:lnTo>
                  <a:lnTo>
                    <a:pt x="698" y="0"/>
                  </a:lnTo>
                  <a:lnTo>
                    <a:pt x="751" y="65"/>
                  </a:lnTo>
                  <a:lnTo>
                    <a:pt x="751" y="82"/>
                  </a:lnTo>
                  <a:lnTo>
                    <a:pt x="839" y="82"/>
                  </a:lnTo>
                  <a:lnTo>
                    <a:pt x="845" y="82"/>
                  </a:lnTo>
                  <a:lnTo>
                    <a:pt x="868" y="106"/>
                  </a:lnTo>
                  <a:lnTo>
                    <a:pt x="921" y="122"/>
                  </a:lnTo>
                  <a:lnTo>
                    <a:pt x="927" y="139"/>
                  </a:lnTo>
                  <a:lnTo>
                    <a:pt x="927" y="155"/>
                  </a:lnTo>
                  <a:lnTo>
                    <a:pt x="927" y="155"/>
                  </a:lnTo>
                  <a:lnTo>
                    <a:pt x="0" y="155"/>
                  </a:lnTo>
                </a:path>
              </a:pathLst>
            </a:custGeom>
            <a:gradFill rotWithShape="0">
              <a:gsLst>
                <a:gs pos="0">
                  <a:srgbClr val="E6E6E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1513" y="1254"/>
              <a:ext cx="1168" cy="66"/>
            </a:xfrm>
            <a:custGeom>
              <a:avLst/>
              <a:gdLst>
                <a:gd name="T0" fmla="*/ 71 w 1168"/>
                <a:gd name="T1" fmla="*/ 0 h 66"/>
                <a:gd name="T2" fmla="*/ 6 w 1168"/>
                <a:gd name="T3" fmla="*/ 0 h 66"/>
                <a:gd name="T4" fmla="*/ 0 w 1168"/>
                <a:gd name="T5" fmla="*/ 41 h 66"/>
                <a:gd name="T6" fmla="*/ 341 w 1168"/>
                <a:gd name="T7" fmla="*/ 41 h 66"/>
                <a:gd name="T8" fmla="*/ 429 w 1168"/>
                <a:gd name="T9" fmla="*/ 65 h 66"/>
                <a:gd name="T10" fmla="*/ 581 w 1168"/>
                <a:gd name="T11" fmla="*/ 65 h 66"/>
                <a:gd name="T12" fmla="*/ 898 w 1168"/>
                <a:gd name="T13" fmla="*/ 65 h 66"/>
                <a:gd name="T14" fmla="*/ 1127 w 1168"/>
                <a:gd name="T15" fmla="*/ 57 h 66"/>
                <a:gd name="T16" fmla="*/ 1167 w 1168"/>
                <a:gd name="T17" fmla="*/ 33 h 66"/>
                <a:gd name="T18" fmla="*/ 1103 w 1168"/>
                <a:gd name="T19" fmla="*/ 25 h 66"/>
                <a:gd name="T20" fmla="*/ 71 w 1168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8" h="66">
                  <a:moveTo>
                    <a:pt x="71" y="0"/>
                  </a:moveTo>
                  <a:lnTo>
                    <a:pt x="6" y="0"/>
                  </a:lnTo>
                  <a:lnTo>
                    <a:pt x="0" y="41"/>
                  </a:lnTo>
                  <a:lnTo>
                    <a:pt x="341" y="41"/>
                  </a:lnTo>
                  <a:lnTo>
                    <a:pt x="429" y="65"/>
                  </a:lnTo>
                  <a:lnTo>
                    <a:pt x="581" y="65"/>
                  </a:lnTo>
                  <a:lnTo>
                    <a:pt x="898" y="65"/>
                  </a:lnTo>
                  <a:lnTo>
                    <a:pt x="1127" y="57"/>
                  </a:lnTo>
                  <a:lnTo>
                    <a:pt x="1167" y="33"/>
                  </a:lnTo>
                  <a:lnTo>
                    <a:pt x="1103" y="25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068" name="Group 20"/>
          <p:cNvGrpSpPr>
            <a:grpSpLocks/>
          </p:cNvGrpSpPr>
          <p:nvPr/>
        </p:nvGrpSpPr>
        <p:grpSpPr bwMode="auto">
          <a:xfrm>
            <a:off x="247650" y="4502150"/>
            <a:ext cx="4735513" cy="715963"/>
            <a:chOff x="156" y="2836"/>
            <a:chExt cx="2983" cy="451"/>
          </a:xfrm>
        </p:grpSpPr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1611" y="2950"/>
              <a:ext cx="1528" cy="277"/>
            </a:xfrm>
            <a:custGeom>
              <a:avLst/>
              <a:gdLst>
                <a:gd name="T0" fmla="*/ 107 w 1528"/>
                <a:gd name="T1" fmla="*/ 130 h 277"/>
                <a:gd name="T2" fmla="*/ 167 w 1528"/>
                <a:gd name="T3" fmla="*/ 65 h 277"/>
                <a:gd name="T4" fmla="*/ 251 w 1528"/>
                <a:gd name="T5" fmla="*/ 16 h 277"/>
                <a:gd name="T6" fmla="*/ 334 w 1528"/>
                <a:gd name="T7" fmla="*/ 32 h 277"/>
                <a:gd name="T8" fmla="*/ 441 w 1528"/>
                <a:gd name="T9" fmla="*/ 0 h 277"/>
                <a:gd name="T10" fmla="*/ 549 w 1528"/>
                <a:gd name="T11" fmla="*/ 16 h 277"/>
                <a:gd name="T12" fmla="*/ 549 w 1528"/>
                <a:gd name="T13" fmla="*/ 114 h 277"/>
                <a:gd name="T14" fmla="*/ 585 w 1528"/>
                <a:gd name="T15" fmla="*/ 130 h 277"/>
                <a:gd name="T16" fmla="*/ 680 w 1528"/>
                <a:gd name="T17" fmla="*/ 130 h 277"/>
                <a:gd name="T18" fmla="*/ 787 w 1528"/>
                <a:gd name="T19" fmla="*/ 178 h 277"/>
                <a:gd name="T20" fmla="*/ 931 w 1528"/>
                <a:gd name="T21" fmla="*/ 195 h 277"/>
                <a:gd name="T22" fmla="*/ 1121 w 1528"/>
                <a:gd name="T23" fmla="*/ 211 h 277"/>
                <a:gd name="T24" fmla="*/ 1217 w 1528"/>
                <a:gd name="T25" fmla="*/ 211 h 277"/>
                <a:gd name="T26" fmla="*/ 1300 w 1528"/>
                <a:gd name="T27" fmla="*/ 260 h 277"/>
                <a:gd name="T28" fmla="*/ 1407 w 1528"/>
                <a:gd name="T29" fmla="*/ 260 h 277"/>
                <a:gd name="T30" fmla="*/ 1527 w 1528"/>
                <a:gd name="T31" fmla="*/ 276 h 277"/>
                <a:gd name="T32" fmla="*/ 263 w 1528"/>
                <a:gd name="T33" fmla="*/ 276 h 277"/>
                <a:gd name="T34" fmla="*/ 0 w 1528"/>
                <a:gd name="T35" fmla="*/ 260 h 277"/>
                <a:gd name="T36" fmla="*/ 0 w 1528"/>
                <a:gd name="T37" fmla="*/ 260 h 277"/>
                <a:gd name="T38" fmla="*/ 107 w 1528"/>
                <a:gd name="T39" fmla="*/ 1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8" h="277">
                  <a:moveTo>
                    <a:pt x="107" y="130"/>
                  </a:moveTo>
                  <a:lnTo>
                    <a:pt x="167" y="65"/>
                  </a:lnTo>
                  <a:lnTo>
                    <a:pt x="251" y="16"/>
                  </a:lnTo>
                  <a:lnTo>
                    <a:pt x="334" y="32"/>
                  </a:lnTo>
                  <a:lnTo>
                    <a:pt x="441" y="0"/>
                  </a:lnTo>
                  <a:lnTo>
                    <a:pt x="549" y="16"/>
                  </a:lnTo>
                  <a:lnTo>
                    <a:pt x="549" y="114"/>
                  </a:lnTo>
                  <a:lnTo>
                    <a:pt x="585" y="130"/>
                  </a:lnTo>
                  <a:lnTo>
                    <a:pt x="680" y="130"/>
                  </a:lnTo>
                  <a:lnTo>
                    <a:pt x="787" y="178"/>
                  </a:lnTo>
                  <a:lnTo>
                    <a:pt x="931" y="195"/>
                  </a:lnTo>
                  <a:lnTo>
                    <a:pt x="1121" y="211"/>
                  </a:lnTo>
                  <a:lnTo>
                    <a:pt x="1217" y="211"/>
                  </a:lnTo>
                  <a:lnTo>
                    <a:pt x="1300" y="260"/>
                  </a:lnTo>
                  <a:lnTo>
                    <a:pt x="1407" y="260"/>
                  </a:lnTo>
                  <a:lnTo>
                    <a:pt x="1527" y="276"/>
                  </a:lnTo>
                  <a:lnTo>
                    <a:pt x="263" y="276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107" y="130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F6F6F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896" y="2836"/>
              <a:ext cx="1587" cy="342"/>
            </a:xfrm>
            <a:custGeom>
              <a:avLst/>
              <a:gdLst>
                <a:gd name="T0" fmla="*/ 441 w 1587"/>
                <a:gd name="T1" fmla="*/ 260 h 342"/>
                <a:gd name="T2" fmla="*/ 536 w 1587"/>
                <a:gd name="T3" fmla="*/ 65 h 342"/>
                <a:gd name="T4" fmla="*/ 632 w 1587"/>
                <a:gd name="T5" fmla="*/ 0 h 342"/>
                <a:gd name="T6" fmla="*/ 930 w 1587"/>
                <a:gd name="T7" fmla="*/ 0 h 342"/>
                <a:gd name="T8" fmla="*/ 1002 w 1587"/>
                <a:gd name="T9" fmla="*/ 98 h 342"/>
                <a:gd name="T10" fmla="*/ 1061 w 1587"/>
                <a:gd name="T11" fmla="*/ 81 h 342"/>
                <a:gd name="T12" fmla="*/ 1085 w 1587"/>
                <a:gd name="T13" fmla="*/ 162 h 342"/>
                <a:gd name="T14" fmla="*/ 1168 w 1587"/>
                <a:gd name="T15" fmla="*/ 162 h 342"/>
                <a:gd name="T16" fmla="*/ 1204 w 1587"/>
                <a:gd name="T17" fmla="*/ 162 h 342"/>
                <a:gd name="T18" fmla="*/ 1300 w 1587"/>
                <a:gd name="T19" fmla="*/ 228 h 342"/>
                <a:gd name="T20" fmla="*/ 1490 w 1587"/>
                <a:gd name="T21" fmla="*/ 276 h 342"/>
                <a:gd name="T22" fmla="*/ 1586 w 1587"/>
                <a:gd name="T23" fmla="*/ 325 h 342"/>
                <a:gd name="T24" fmla="*/ 95 w 1587"/>
                <a:gd name="T25" fmla="*/ 341 h 342"/>
                <a:gd name="T26" fmla="*/ 0 w 1587"/>
                <a:gd name="T27" fmla="*/ 195 h 342"/>
                <a:gd name="T28" fmla="*/ 12 w 1587"/>
                <a:gd name="T29" fmla="*/ 130 h 342"/>
                <a:gd name="T30" fmla="*/ 214 w 1587"/>
                <a:gd name="T31" fmla="*/ 65 h 342"/>
                <a:gd name="T32" fmla="*/ 250 w 1587"/>
                <a:gd name="T33" fmla="*/ 65 h 342"/>
                <a:gd name="T34" fmla="*/ 322 w 1587"/>
                <a:gd name="T35" fmla="*/ 114 h 342"/>
                <a:gd name="T36" fmla="*/ 334 w 1587"/>
                <a:gd name="T37" fmla="*/ 162 h 342"/>
                <a:gd name="T38" fmla="*/ 382 w 1587"/>
                <a:gd name="T39" fmla="*/ 211 h 342"/>
                <a:gd name="T40" fmla="*/ 394 w 1587"/>
                <a:gd name="T41" fmla="*/ 211 h 342"/>
                <a:gd name="T42" fmla="*/ 405 w 1587"/>
                <a:gd name="T43" fmla="*/ 211 h 342"/>
                <a:gd name="T44" fmla="*/ 429 w 1587"/>
                <a:gd name="T45" fmla="*/ 211 h 342"/>
                <a:gd name="T46" fmla="*/ 441 w 1587"/>
                <a:gd name="T47" fmla="*/ 26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87" h="342">
                  <a:moveTo>
                    <a:pt x="441" y="260"/>
                  </a:moveTo>
                  <a:lnTo>
                    <a:pt x="536" y="65"/>
                  </a:lnTo>
                  <a:lnTo>
                    <a:pt x="632" y="0"/>
                  </a:lnTo>
                  <a:lnTo>
                    <a:pt x="930" y="0"/>
                  </a:lnTo>
                  <a:lnTo>
                    <a:pt x="1002" y="98"/>
                  </a:lnTo>
                  <a:lnTo>
                    <a:pt x="1061" y="81"/>
                  </a:lnTo>
                  <a:lnTo>
                    <a:pt x="1085" y="162"/>
                  </a:lnTo>
                  <a:lnTo>
                    <a:pt x="1168" y="162"/>
                  </a:lnTo>
                  <a:lnTo>
                    <a:pt x="1204" y="162"/>
                  </a:lnTo>
                  <a:lnTo>
                    <a:pt x="1300" y="228"/>
                  </a:lnTo>
                  <a:lnTo>
                    <a:pt x="1490" y="276"/>
                  </a:lnTo>
                  <a:lnTo>
                    <a:pt x="1586" y="325"/>
                  </a:lnTo>
                  <a:lnTo>
                    <a:pt x="95" y="341"/>
                  </a:lnTo>
                  <a:lnTo>
                    <a:pt x="0" y="195"/>
                  </a:lnTo>
                  <a:lnTo>
                    <a:pt x="12" y="130"/>
                  </a:lnTo>
                  <a:lnTo>
                    <a:pt x="214" y="65"/>
                  </a:lnTo>
                  <a:lnTo>
                    <a:pt x="250" y="65"/>
                  </a:lnTo>
                  <a:lnTo>
                    <a:pt x="322" y="114"/>
                  </a:lnTo>
                  <a:lnTo>
                    <a:pt x="334" y="162"/>
                  </a:lnTo>
                  <a:lnTo>
                    <a:pt x="382" y="211"/>
                  </a:lnTo>
                  <a:lnTo>
                    <a:pt x="394" y="211"/>
                  </a:lnTo>
                  <a:lnTo>
                    <a:pt x="405" y="211"/>
                  </a:lnTo>
                  <a:lnTo>
                    <a:pt x="429" y="211"/>
                  </a:lnTo>
                  <a:lnTo>
                    <a:pt x="441" y="26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156" y="3091"/>
              <a:ext cx="2637" cy="196"/>
            </a:xfrm>
            <a:custGeom>
              <a:avLst/>
              <a:gdLst>
                <a:gd name="T0" fmla="*/ 477 w 2637"/>
                <a:gd name="T1" fmla="*/ 97 h 196"/>
                <a:gd name="T2" fmla="*/ 907 w 2637"/>
                <a:gd name="T3" fmla="*/ 65 h 196"/>
                <a:gd name="T4" fmla="*/ 1086 w 2637"/>
                <a:gd name="T5" fmla="*/ 0 h 196"/>
                <a:gd name="T6" fmla="*/ 1241 w 2637"/>
                <a:gd name="T7" fmla="*/ 16 h 196"/>
                <a:gd name="T8" fmla="*/ 1598 w 2637"/>
                <a:gd name="T9" fmla="*/ 65 h 196"/>
                <a:gd name="T10" fmla="*/ 1813 w 2637"/>
                <a:gd name="T11" fmla="*/ 65 h 196"/>
                <a:gd name="T12" fmla="*/ 1944 w 2637"/>
                <a:gd name="T13" fmla="*/ 65 h 196"/>
                <a:gd name="T14" fmla="*/ 2099 w 2637"/>
                <a:gd name="T15" fmla="*/ 65 h 196"/>
                <a:gd name="T16" fmla="*/ 2457 w 2637"/>
                <a:gd name="T17" fmla="*/ 130 h 196"/>
                <a:gd name="T18" fmla="*/ 2528 w 2637"/>
                <a:gd name="T19" fmla="*/ 162 h 196"/>
                <a:gd name="T20" fmla="*/ 2636 w 2637"/>
                <a:gd name="T21" fmla="*/ 162 h 196"/>
                <a:gd name="T22" fmla="*/ 2218 w 2637"/>
                <a:gd name="T23" fmla="*/ 146 h 196"/>
                <a:gd name="T24" fmla="*/ 1420 w 2637"/>
                <a:gd name="T25" fmla="*/ 178 h 196"/>
                <a:gd name="T26" fmla="*/ 1050 w 2637"/>
                <a:gd name="T27" fmla="*/ 178 h 196"/>
                <a:gd name="T28" fmla="*/ 406 w 2637"/>
                <a:gd name="T29" fmla="*/ 195 h 196"/>
                <a:gd name="T30" fmla="*/ 167 w 2637"/>
                <a:gd name="T31" fmla="*/ 195 h 196"/>
                <a:gd name="T32" fmla="*/ 167 w 2637"/>
                <a:gd name="T33" fmla="*/ 162 h 196"/>
                <a:gd name="T34" fmla="*/ 36 w 2637"/>
                <a:gd name="T35" fmla="*/ 162 h 196"/>
                <a:gd name="T36" fmla="*/ 0 w 2637"/>
                <a:gd name="T37" fmla="*/ 162 h 196"/>
                <a:gd name="T38" fmla="*/ 477 w 2637"/>
                <a:gd name="T39" fmla="*/ 9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37" h="196">
                  <a:moveTo>
                    <a:pt x="477" y="97"/>
                  </a:moveTo>
                  <a:lnTo>
                    <a:pt x="907" y="65"/>
                  </a:lnTo>
                  <a:lnTo>
                    <a:pt x="1086" y="0"/>
                  </a:lnTo>
                  <a:lnTo>
                    <a:pt x="1241" y="16"/>
                  </a:lnTo>
                  <a:lnTo>
                    <a:pt x="1598" y="65"/>
                  </a:lnTo>
                  <a:lnTo>
                    <a:pt x="1813" y="65"/>
                  </a:lnTo>
                  <a:lnTo>
                    <a:pt x="1944" y="65"/>
                  </a:lnTo>
                  <a:lnTo>
                    <a:pt x="2099" y="65"/>
                  </a:lnTo>
                  <a:lnTo>
                    <a:pt x="2457" y="130"/>
                  </a:lnTo>
                  <a:lnTo>
                    <a:pt x="2528" y="162"/>
                  </a:lnTo>
                  <a:lnTo>
                    <a:pt x="2636" y="162"/>
                  </a:lnTo>
                  <a:lnTo>
                    <a:pt x="2218" y="146"/>
                  </a:lnTo>
                  <a:lnTo>
                    <a:pt x="1420" y="178"/>
                  </a:lnTo>
                  <a:lnTo>
                    <a:pt x="1050" y="178"/>
                  </a:lnTo>
                  <a:lnTo>
                    <a:pt x="406" y="195"/>
                  </a:lnTo>
                  <a:lnTo>
                    <a:pt x="167" y="195"/>
                  </a:lnTo>
                  <a:lnTo>
                    <a:pt x="167" y="162"/>
                  </a:lnTo>
                  <a:lnTo>
                    <a:pt x="36" y="162"/>
                  </a:lnTo>
                  <a:lnTo>
                    <a:pt x="0" y="162"/>
                  </a:lnTo>
                  <a:lnTo>
                    <a:pt x="477" y="97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435" y="2884"/>
              <a:ext cx="981" cy="385"/>
            </a:xfrm>
            <a:custGeom>
              <a:avLst/>
              <a:gdLst>
                <a:gd name="T0" fmla="*/ 39 w 981"/>
                <a:gd name="T1" fmla="*/ 341 h 385"/>
                <a:gd name="T2" fmla="*/ 31 w 981"/>
                <a:gd name="T3" fmla="*/ 288 h 385"/>
                <a:gd name="T4" fmla="*/ 0 w 981"/>
                <a:gd name="T5" fmla="*/ 266 h 385"/>
                <a:gd name="T6" fmla="*/ 31 w 981"/>
                <a:gd name="T7" fmla="*/ 234 h 385"/>
                <a:gd name="T8" fmla="*/ 63 w 981"/>
                <a:gd name="T9" fmla="*/ 224 h 385"/>
                <a:gd name="T10" fmla="*/ 102 w 981"/>
                <a:gd name="T11" fmla="*/ 202 h 385"/>
                <a:gd name="T12" fmla="*/ 102 w 981"/>
                <a:gd name="T13" fmla="*/ 170 h 385"/>
                <a:gd name="T14" fmla="*/ 149 w 981"/>
                <a:gd name="T15" fmla="*/ 138 h 385"/>
                <a:gd name="T16" fmla="*/ 149 w 981"/>
                <a:gd name="T17" fmla="*/ 117 h 385"/>
                <a:gd name="T18" fmla="*/ 196 w 981"/>
                <a:gd name="T19" fmla="*/ 74 h 385"/>
                <a:gd name="T20" fmla="*/ 220 w 981"/>
                <a:gd name="T21" fmla="*/ 106 h 385"/>
                <a:gd name="T22" fmla="*/ 243 w 981"/>
                <a:gd name="T23" fmla="*/ 117 h 385"/>
                <a:gd name="T24" fmla="*/ 314 w 981"/>
                <a:gd name="T25" fmla="*/ 117 h 385"/>
                <a:gd name="T26" fmla="*/ 361 w 981"/>
                <a:gd name="T27" fmla="*/ 96 h 385"/>
                <a:gd name="T28" fmla="*/ 376 w 981"/>
                <a:gd name="T29" fmla="*/ 117 h 385"/>
                <a:gd name="T30" fmla="*/ 392 w 981"/>
                <a:gd name="T31" fmla="*/ 117 h 385"/>
                <a:gd name="T32" fmla="*/ 447 w 981"/>
                <a:gd name="T33" fmla="*/ 128 h 385"/>
                <a:gd name="T34" fmla="*/ 447 w 981"/>
                <a:gd name="T35" fmla="*/ 96 h 385"/>
                <a:gd name="T36" fmla="*/ 470 w 981"/>
                <a:gd name="T37" fmla="*/ 85 h 385"/>
                <a:gd name="T38" fmla="*/ 509 w 981"/>
                <a:gd name="T39" fmla="*/ 85 h 385"/>
                <a:gd name="T40" fmla="*/ 517 w 981"/>
                <a:gd name="T41" fmla="*/ 85 h 385"/>
                <a:gd name="T42" fmla="*/ 557 w 981"/>
                <a:gd name="T43" fmla="*/ 43 h 385"/>
                <a:gd name="T44" fmla="*/ 659 w 981"/>
                <a:gd name="T45" fmla="*/ 11 h 385"/>
                <a:gd name="T46" fmla="*/ 713 w 981"/>
                <a:gd name="T47" fmla="*/ 0 h 385"/>
                <a:gd name="T48" fmla="*/ 776 w 981"/>
                <a:gd name="T49" fmla="*/ 32 h 385"/>
                <a:gd name="T50" fmla="*/ 823 w 981"/>
                <a:gd name="T51" fmla="*/ 11 h 385"/>
                <a:gd name="T52" fmla="*/ 893 w 981"/>
                <a:gd name="T53" fmla="*/ 32 h 385"/>
                <a:gd name="T54" fmla="*/ 893 w 981"/>
                <a:gd name="T55" fmla="*/ 64 h 385"/>
                <a:gd name="T56" fmla="*/ 925 w 981"/>
                <a:gd name="T57" fmla="*/ 74 h 385"/>
                <a:gd name="T58" fmla="*/ 933 w 981"/>
                <a:gd name="T59" fmla="*/ 96 h 385"/>
                <a:gd name="T60" fmla="*/ 964 w 981"/>
                <a:gd name="T61" fmla="*/ 117 h 385"/>
                <a:gd name="T62" fmla="*/ 980 w 981"/>
                <a:gd name="T63" fmla="*/ 160 h 385"/>
                <a:gd name="T64" fmla="*/ 980 w 981"/>
                <a:gd name="T65" fmla="*/ 224 h 385"/>
                <a:gd name="T66" fmla="*/ 972 w 981"/>
                <a:gd name="T67" fmla="*/ 320 h 385"/>
                <a:gd name="T68" fmla="*/ 972 w 981"/>
                <a:gd name="T69" fmla="*/ 320 h 385"/>
                <a:gd name="T70" fmla="*/ 275 w 981"/>
                <a:gd name="T71" fmla="*/ 362 h 385"/>
                <a:gd name="T72" fmla="*/ 118 w 981"/>
                <a:gd name="T73" fmla="*/ 384 h 385"/>
                <a:gd name="T74" fmla="*/ 39 w 981"/>
                <a:gd name="T75" fmla="*/ 34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1" h="385">
                  <a:moveTo>
                    <a:pt x="39" y="341"/>
                  </a:moveTo>
                  <a:lnTo>
                    <a:pt x="31" y="288"/>
                  </a:lnTo>
                  <a:lnTo>
                    <a:pt x="0" y="266"/>
                  </a:lnTo>
                  <a:lnTo>
                    <a:pt x="31" y="234"/>
                  </a:lnTo>
                  <a:lnTo>
                    <a:pt x="63" y="224"/>
                  </a:lnTo>
                  <a:lnTo>
                    <a:pt x="102" y="202"/>
                  </a:lnTo>
                  <a:lnTo>
                    <a:pt x="102" y="170"/>
                  </a:lnTo>
                  <a:lnTo>
                    <a:pt x="149" y="138"/>
                  </a:lnTo>
                  <a:lnTo>
                    <a:pt x="149" y="117"/>
                  </a:lnTo>
                  <a:lnTo>
                    <a:pt x="196" y="74"/>
                  </a:lnTo>
                  <a:lnTo>
                    <a:pt x="220" y="106"/>
                  </a:lnTo>
                  <a:lnTo>
                    <a:pt x="243" y="117"/>
                  </a:lnTo>
                  <a:lnTo>
                    <a:pt x="314" y="117"/>
                  </a:lnTo>
                  <a:lnTo>
                    <a:pt x="361" y="96"/>
                  </a:lnTo>
                  <a:lnTo>
                    <a:pt x="376" y="117"/>
                  </a:lnTo>
                  <a:lnTo>
                    <a:pt x="392" y="117"/>
                  </a:lnTo>
                  <a:lnTo>
                    <a:pt x="447" y="128"/>
                  </a:lnTo>
                  <a:lnTo>
                    <a:pt x="447" y="96"/>
                  </a:lnTo>
                  <a:lnTo>
                    <a:pt x="470" y="85"/>
                  </a:lnTo>
                  <a:lnTo>
                    <a:pt x="509" y="85"/>
                  </a:lnTo>
                  <a:lnTo>
                    <a:pt x="517" y="85"/>
                  </a:lnTo>
                  <a:lnTo>
                    <a:pt x="557" y="43"/>
                  </a:lnTo>
                  <a:lnTo>
                    <a:pt x="659" y="11"/>
                  </a:lnTo>
                  <a:lnTo>
                    <a:pt x="713" y="0"/>
                  </a:lnTo>
                  <a:lnTo>
                    <a:pt x="776" y="32"/>
                  </a:lnTo>
                  <a:lnTo>
                    <a:pt x="823" y="11"/>
                  </a:lnTo>
                  <a:lnTo>
                    <a:pt x="893" y="32"/>
                  </a:lnTo>
                  <a:lnTo>
                    <a:pt x="893" y="64"/>
                  </a:lnTo>
                  <a:lnTo>
                    <a:pt x="925" y="74"/>
                  </a:lnTo>
                  <a:lnTo>
                    <a:pt x="933" y="96"/>
                  </a:lnTo>
                  <a:lnTo>
                    <a:pt x="964" y="117"/>
                  </a:lnTo>
                  <a:lnTo>
                    <a:pt x="980" y="160"/>
                  </a:lnTo>
                  <a:lnTo>
                    <a:pt x="980" y="224"/>
                  </a:lnTo>
                  <a:lnTo>
                    <a:pt x="972" y="320"/>
                  </a:lnTo>
                  <a:lnTo>
                    <a:pt x="972" y="320"/>
                  </a:lnTo>
                  <a:lnTo>
                    <a:pt x="275" y="362"/>
                  </a:lnTo>
                  <a:lnTo>
                    <a:pt x="118" y="384"/>
                  </a:lnTo>
                  <a:lnTo>
                    <a:pt x="39" y="341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EEEEE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860" y="2901"/>
              <a:ext cx="872" cy="374"/>
            </a:xfrm>
            <a:custGeom>
              <a:avLst/>
              <a:gdLst>
                <a:gd name="T0" fmla="*/ 130 w 872"/>
                <a:gd name="T1" fmla="*/ 160 h 374"/>
                <a:gd name="T2" fmla="*/ 200 w 872"/>
                <a:gd name="T3" fmla="*/ 27 h 374"/>
                <a:gd name="T4" fmla="*/ 410 w 872"/>
                <a:gd name="T5" fmla="*/ 0 h 374"/>
                <a:gd name="T6" fmla="*/ 498 w 872"/>
                <a:gd name="T7" fmla="*/ 75 h 374"/>
                <a:gd name="T8" fmla="*/ 560 w 872"/>
                <a:gd name="T9" fmla="*/ 80 h 374"/>
                <a:gd name="T10" fmla="*/ 630 w 872"/>
                <a:gd name="T11" fmla="*/ 93 h 374"/>
                <a:gd name="T12" fmla="*/ 701 w 872"/>
                <a:gd name="T13" fmla="*/ 203 h 374"/>
                <a:gd name="T14" fmla="*/ 859 w 872"/>
                <a:gd name="T15" fmla="*/ 245 h 374"/>
                <a:gd name="T16" fmla="*/ 871 w 872"/>
                <a:gd name="T17" fmla="*/ 331 h 374"/>
                <a:gd name="T18" fmla="*/ 836 w 872"/>
                <a:gd name="T19" fmla="*/ 352 h 374"/>
                <a:gd name="T20" fmla="*/ 701 w 872"/>
                <a:gd name="T21" fmla="*/ 373 h 374"/>
                <a:gd name="T22" fmla="*/ 396 w 872"/>
                <a:gd name="T23" fmla="*/ 352 h 374"/>
                <a:gd name="T24" fmla="*/ 147 w 872"/>
                <a:gd name="T25" fmla="*/ 331 h 374"/>
                <a:gd name="T26" fmla="*/ 0 w 872"/>
                <a:gd name="T27" fmla="*/ 331 h 374"/>
                <a:gd name="T28" fmla="*/ 130 w 872"/>
                <a:gd name="T29" fmla="*/ 16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2" h="374">
                  <a:moveTo>
                    <a:pt x="130" y="160"/>
                  </a:moveTo>
                  <a:lnTo>
                    <a:pt x="200" y="27"/>
                  </a:lnTo>
                  <a:lnTo>
                    <a:pt x="410" y="0"/>
                  </a:lnTo>
                  <a:lnTo>
                    <a:pt x="498" y="75"/>
                  </a:lnTo>
                  <a:lnTo>
                    <a:pt x="560" y="80"/>
                  </a:lnTo>
                  <a:lnTo>
                    <a:pt x="630" y="93"/>
                  </a:lnTo>
                  <a:lnTo>
                    <a:pt x="701" y="203"/>
                  </a:lnTo>
                  <a:lnTo>
                    <a:pt x="859" y="245"/>
                  </a:lnTo>
                  <a:lnTo>
                    <a:pt x="871" y="331"/>
                  </a:lnTo>
                  <a:lnTo>
                    <a:pt x="836" y="352"/>
                  </a:lnTo>
                  <a:lnTo>
                    <a:pt x="701" y="373"/>
                  </a:lnTo>
                  <a:lnTo>
                    <a:pt x="396" y="352"/>
                  </a:lnTo>
                  <a:lnTo>
                    <a:pt x="147" y="331"/>
                  </a:lnTo>
                  <a:lnTo>
                    <a:pt x="0" y="331"/>
                  </a:lnTo>
                  <a:lnTo>
                    <a:pt x="130" y="16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491" y="2999"/>
              <a:ext cx="764" cy="244"/>
            </a:xfrm>
            <a:custGeom>
              <a:avLst/>
              <a:gdLst>
                <a:gd name="T0" fmla="*/ 262 w 764"/>
                <a:gd name="T1" fmla="*/ 0 h 244"/>
                <a:gd name="T2" fmla="*/ 334 w 764"/>
                <a:gd name="T3" fmla="*/ 27 h 244"/>
                <a:gd name="T4" fmla="*/ 513 w 764"/>
                <a:gd name="T5" fmla="*/ 27 h 244"/>
                <a:gd name="T6" fmla="*/ 537 w 764"/>
                <a:gd name="T7" fmla="*/ 81 h 244"/>
                <a:gd name="T8" fmla="*/ 668 w 764"/>
                <a:gd name="T9" fmla="*/ 108 h 244"/>
                <a:gd name="T10" fmla="*/ 763 w 764"/>
                <a:gd name="T11" fmla="*/ 162 h 244"/>
                <a:gd name="T12" fmla="*/ 739 w 764"/>
                <a:gd name="T13" fmla="*/ 229 h 244"/>
                <a:gd name="T14" fmla="*/ 429 w 764"/>
                <a:gd name="T15" fmla="*/ 243 h 244"/>
                <a:gd name="T16" fmla="*/ 179 w 764"/>
                <a:gd name="T17" fmla="*/ 229 h 244"/>
                <a:gd name="T18" fmla="*/ 48 w 764"/>
                <a:gd name="T19" fmla="*/ 229 h 244"/>
                <a:gd name="T20" fmla="*/ 0 w 764"/>
                <a:gd name="T21" fmla="*/ 216 h 244"/>
                <a:gd name="T22" fmla="*/ 0 w 764"/>
                <a:gd name="T23" fmla="*/ 135 h 244"/>
                <a:gd name="T24" fmla="*/ 83 w 764"/>
                <a:gd name="T25" fmla="*/ 94 h 244"/>
                <a:gd name="T26" fmla="*/ 83 w 764"/>
                <a:gd name="T27" fmla="*/ 40 h 244"/>
                <a:gd name="T28" fmla="*/ 107 w 764"/>
                <a:gd name="T29" fmla="*/ 13 h 244"/>
                <a:gd name="T30" fmla="*/ 119 w 764"/>
                <a:gd name="T31" fmla="*/ 13 h 244"/>
                <a:gd name="T32" fmla="*/ 262 w 764"/>
                <a:gd name="T3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4" h="244">
                  <a:moveTo>
                    <a:pt x="262" y="0"/>
                  </a:moveTo>
                  <a:lnTo>
                    <a:pt x="334" y="27"/>
                  </a:lnTo>
                  <a:lnTo>
                    <a:pt x="513" y="27"/>
                  </a:lnTo>
                  <a:lnTo>
                    <a:pt x="537" y="81"/>
                  </a:lnTo>
                  <a:lnTo>
                    <a:pt x="668" y="108"/>
                  </a:lnTo>
                  <a:lnTo>
                    <a:pt x="763" y="162"/>
                  </a:lnTo>
                  <a:lnTo>
                    <a:pt x="739" y="229"/>
                  </a:lnTo>
                  <a:lnTo>
                    <a:pt x="429" y="243"/>
                  </a:lnTo>
                  <a:lnTo>
                    <a:pt x="179" y="229"/>
                  </a:lnTo>
                  <a:lnTo>
                    <a:pt x="48" y="229"/>
                  </a:lnTo>
                  <a:lnTo>
                    <a:pt x="0" y="216"/>
                  </a:lnTo>
                  <a:lnTo>
                    <a:pt x="0" y="135"/>
                  </a:lnTo>
                  <a:lnTo>
                    <a:pt x="83" y="94"/>
                  </a:lnTo>
                  <a:lnTo>
                    <a:pt x="83" y="40"/>
                  </a:lnTo>
                  <a:lnTo>
                    <a:pt x="107" y="13"/>
                  </a:lnTo>
                  <a:lnTo>
                    <a:pt x="119" y="13"/>
                  </a:lnTo>
                  <a:lnTo>
                    <a:pt x="262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3690938" y="217488"/>
            <a:ext cx="5454650" cy="1419225"/>
            <a:chOff x="2325" y="137"/>
            <a:chExt cx="3436" cy="894"/>
          </a:xfrm>
        </p:grpSpPr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307" y="137"/>
              <a:ext cx="692" cy="385"/>
            </a:xfrm>
            <a:custGeom>
              <a:avLst/>
              <a:gdLst>
                <a:gd name="T0" fmla="*/ 0 w 692"/>
                <a:gd name="T1" fmla="*/ 313 h 385"/>
                <a:gd name="T2" fmla="*/ 21 w 692"/>
                <a:gd name="T3" fmla="*/ 221 h 385"/>
                <a:gd name="T4" fmla="*/ 69 w 692"/>
                <a:gd name="T5" fmla="*/ 95 h 385"/>
                <a:gd name="T6" fmla="*/ 173 w 692"/>
                <a:gd name="T7" fmla="*/ 92 h 385"/>
                <a:gd name="T8" fmla="*/ 157 w 692"/>
                <a:gd name="T9" fmla="*/ 0 h 385"/>
                <a:gd name="T10" fmla="*/ 262 w 692"/>
                <a:gd name="T11" fmla="*/ 43 h 385"/>
                <a:gd name="T12" fmla="*/ 351 w 692"/>
                <a:gd name="T13" fmla="*/ 21 h 385"/>
                <a:gd name="T14" fmla="*/ 440 w 692"/>
                <a:gd name="T15" fmla="*/ 107 h 385"/>
                <a:gd name="T16" fmla="*/ 539 w 692"/>
                <a:gd name="T17" fmla="*/ 91 h 385"/>
                <a:gd name="T18" fmla="*/ 586 w 692"/>
                <a:gd name="T19" fmla="*/ 157 h 385"/>
                <a:gd name="T20" fmla="*/ 654 w 692"/>
                <a:gd name="T21" fmla="*/ 227 h 385"/>
                <a:gd name="T22" fmla="*/ 691 w 692"/>
                <a:gd name="T23" fmla="*/ 249 h 385"/>
                <a:gd name="T24" fmla="*/ 639 w 692"/>
                <a:gd name="T25" fmla="*/ 320 h 385"/>
                <a:gd name="T26" fmla="*/ 644 w 692"/>
                <a:gd name="T27" fmla="*/ 363 h 385"/>
                <a:gd name="T28" fmla="*/ 545 w 692"/>
                <a:gd name="T29" fmla="*/ 384 h 385"/>
                <a:gd name="T30" fmla="*/ 539 w 692"/>
                <a:gd name="T31" fmla="*/ 384 h 385"/>
                <a:gd name="T32" fmla="*/ 0 w 692"/>
                <a:gd name="T33" fmla="*/ 313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2" h="385">
                  <a:moveTo>
                    <a:pt x="0" y="313"/>
                  </a:moveTo>
                  <a:lnTo>
                    <a:pt x="21" y="221"/>
                  </a:lnTo>
                  <a:lnTo>
                    <a:pt x="69" y="95"/>
                  </a:lnTo>
                  <a:lnTo>
                    <a:pt x="173" y="92"/>
                  </a:lnTo>
                  <a:lnTo>
                    <a:pt x="157" y="0"/>
                  </a:lnTo>
                  <a:lnTo>
                    <a:pt x="262" y="43"/>
                  </a:lnTo>
                  <a:lnTo>
                    <a:pt x="351" y="21"/>
                  </a:lnTo>
                  <a:lnTo>
                    <a:pt x="440" y="107"/>
                  </a:lnTo>
                  <a:lnTo>
                    <a:pt x="539" y="91"/>
                  </a:lnTo>
                  <a:lnTo>
                    <a:pt x="586" y="157"/>
                  </a:lnTo>
                  <a:lnTo>
                    <a:pt x="654" y="227"/>
                  </a:lnTo>
                  <a:lnTo>
                    <a:pt x="691" y="249"/>
                  </a:lnTo>
                  <a:lnTo>
                    <a:pt x="639" y="320"/>
                  </a:lnTo>
                  <a:lnTo>
                    <a:pt x="644" y="363"/>
                  </a:lnTo>
                  <a:lnTo>
                    <a:pt x="545" y="384"/>
                  </a:lnTo>
                  <a:lnTo>
                    <a:pt x="539" y="384"/>
                  </a:lnTo>
                  <a:lnTo>
                    <a:pt x="0" y="313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EEEEE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2706" y="190"/>
              <a:ext cx="1700" cy="738"/>
            </a:xfrm>
            <a:custGeom>
              <a:avLst/>
              <a:gdLst>
                <a:gd name="T0" fmla="*/ 0 w 1700"/>
                <a:gd name="T1" fmla="*/ 737 h 738"/>
                <a:gd name="T2" fmla="*/ 204 w 1700"/>
                <a:gd name="T3" fmla="*/ 569 h 738"/>
                <a:gd name="T4" fmla="*/ 372 w 1700"/>
                <a:gd name="T5" fmla="*/ 541 h 738"/>
                <a:gd name="T6" fmla="*/ 340 w 1700"/>
                <a:gd name="T7" fmla="*/ 498 h 738"/>
                <a:gd name="T8" fmla="*/ 309 w 1700"/>
                <a:gd name="T9" fmla="*/ 456 h 738"/>
                <a:gd name="T10" fmla="*/ 476 w 1700"/>
                <a:gd name="T11" fmla="*/ 313 h 738"/>
                <a:gd name="T12" fmla="*/ 654 w 1700"/>
                <a:gd name="T13" fmla="*/ 185 h 738"/>
                <a:gd name="T14" fmla="*/ 737 w 1700"/>
                <a:gd name="T15" fmla="*/ 39 h 738"/>
                <a:gd name="T16" fmla="*/ 884 w 1700"/>
                <a:gd name="T17" fmla="*/ 0 h 738"/>
                <a:gd name="T18" fmla="*/ 1119 w 1700"/>
                <a:gd name="T19" fmla="*/ 75 h 738"/>
                <a:gd name="T20" fmla="*/ 1229 w 1700"/>
                <a:gd name="T21" fmla="*/ 171 h 738"/>
                <a:gd name="T22" fmla="*/ 1219 w 1700"/>
                <a:gd name="T23" fmla="*/ 231 h 738"/>
                <a:gd name="T24" fmla="*/ 1260 w 1700"/>
                <a:gd name="T25" fmla="*/ 270 h 738"/>
                <a:gd name="T26" fmla="*/ 1386 w 1700"/>
                <a:gd name="T27" fmla="*/ 299 h 738"/>
                <a:gd name="T28" fmla="*/ 1532 w 1700"/>
                <a:gd name="T29" fmla="*/ 370 h 738"/>
                <a:gd name="T30" fmla="*/ 1542 w 1700"/>
                <a:gd name="T31" fmla="*/ 470 h 738"/>
                <a:gd name="T32" fmla="*/ 1647 w 1700"/>
                <a:gd name="T33" fmla="*/ 470 h 738"/>
                <a:gd name="T34" fmla="*/ 1699 w 1700"/>
                <a:gd name="T35" fmla="*/ 555 h 738"/>
                <a:gd name="T36" fmla="*/ 1699 w 1700"/>
                <a:gd name="T37" fmla="*/ 683 h 738"/>
                <a:gd name="T38" fmla="*/ 0 w 1700"/>
                <a:gd name="T39" fmla="*/ 737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0" h="738">
                  <a:moveTo>
                    <a:pt x="0" y="737"/>
                  </a:moveTo>
                  <a:lnTo>
                    <a:pt x="204" y="569"/>
                  </a:lnTo>
                  <a:lnTo>
                    <a:pt x="372" y="541"/>
                  </a:lnTo>
                  <a:lnTo>
                    <a:pt x="340" y="498"/>
                  </a:lnTo>
                  <a:lnTo>
                    <a:pt x="309" y="456"/>
                  </a:lnTo>
                  <a:lnTo>
                    <a:pt x="476" y="313"/>
                  </a:lnTo>
                  <a:lnTo>
                    <a:pt x="654" y="185"/>
                  </a:lnTo>
                  <a:lnTo>
                    <a:pt x="737" y="39"/>
                  </a:lnTo>
                  <a:lnTo>
                    <a:pt x="884" y="0"/>
                  </a:lnTo>
                  <a:lnTo>
                    <a:pt x="1119" y="75"/>
                  </a:lnTo>
                  <a:lnTo>
                    <a:pt x="1229" y="171"/>
                  </a:lnTo>
                  <a:lnTo>
                    <a:pt x="1219" y="231"/>
                  </a:lnTo>
                  <a:lnTo>
                    <a:pt x="1260" y="270"/>
                  </a:lnTo>
                  <a:lnTo>
                    <a:pt x="1386" y="299"/>
                  </a:lnTo>
                  <a:lnTo>
                    <a:pt x="1532" y="370"/>
                  </a:lnTo>
                  <a:lnTo>
                    <a:pt x="1542" y="470"/>
                  </a:lnTo>
                  <a:lnTo>
                    <a:pt x="1647" y="470"/>
                  </a:lnTo>
                  <a:lnTo>
                    <a:pt x="1699" y="555"/>
                  </a:lnTo>
                  <a:lnTo>
                    <a:pt x="1699" y="683"/>
                  </a:lnTo>
                  <a:lnTo>
                    <a:pt x="0" y="73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2455" y="365"/>
              <a:ext cx="838" cy="314"/>
            </a:xfrm>
            <a:custGeom>
              <a:avLst/>
              <a:gdLst>
                <a:gd name="T0" fmla="*/ 554 w 838"/>
                <a:gd name="T1" fmla="*/ 85 h 314"/>
                <a:gd name="T2" fmla="*/ 627 w 838"/>
                <a:gd name="T3" fmla="*/ 21 h 314"/>
                <a:gd name="T4" fmla="*/ 711 w 838"/>
                <a:gd name="T5" fmla="*/ 0 h 314"/>
                <a:gd name="T6" fmla="*/ 758 w 838"/>
                <a:gd name="T7" fmla="*/ 56 h 314"/>
                <a:gd name="T8" fmla="*/ 779 w 838"/>
                <a:gd name="T9" fmla="*/ 56 h 314"/>
                <a:gd name="T10" fmla="*/ 816 w 838"/>
                <a:gd name="T11" fmla="*/ 49 h 314"/>
                <a:gd name="T12" fmla="*/ 821 w 838"/>
                <a:gd name="T13" fmla="*/ 85 h 314"/>
                <a:gd name="T14" fmla="*/ 821 w 838"/>
                <a:gd name="T15" fmla="*/ 135 h 314"/>
                <a:gd name="T16" fmla="*/ 837 w 838"/>
                <a:gd name="T17" fmla="*/ 142 h 314"/>
                <a:gd name="T18" fmla="*/ 460 w 838"/>
                <a:gd name="T19" fmla="*/ 121 h 314"/>
                <a:gd name="T20" fmla="*/ 361 w 838"/>
                <a:gd name="T21" fmla="*/ 284 h 314"/>
                <a:gd name="T22" fmla="*/ 31 w 838"/>
                <a:gd name="T23" fmla="*/ 313 h 314"/>
                <a:gd name="T24" fmla="*/ 0 w 838"/>
                <a:gd name="T25" fmla="*/ 277 h 314"/>
                <a:gd name="T26" fmla="*/ 63 w 838"/>
                <a:gd name="T27" fmla="*/ 213 h 314"/>
                <a:gd name="T28" fmla="*/ 84 w 838"/>
                <a:gd name="T29" fmla="*/ 199 h 314"/>
                <a:gd name="T30" fmla="*/ 84 w 838"/>
                <a:gd name="T31" fmla="*/ 135 h 314"/>
                <a:gd name="T32" fmla="*/ 141 w 838"/>
                <a:gd name="T33" fmla="*/ 135 h 314"/>
                <a:gd name="T34" fmla="*/ 146 w 838"/>
                <a:gd name="T35" fmla="*/ 142 h 314"/>
                <a:gd name="T36" fmla="*/ 157 w 838"/>
                <a:gd name="T37" fmla="*/ 127 h 314"/>
                <a:gd name="T38" fmla="*/ 193 w 838"/>
                <a:gd name="T39" fmla="*/ 99 h 314"/>
                <a:gd name="T40" fmla="*/ 230 w 838"/>
                <a:gd name="T41" fmla="*/ 71 h 314"/>
                <a:gd name="T42" fmla="*/ 241 w 838"/>
                <a:gd name="T43" fmla="*/ 92 h 314"/>
                <a:gd name="T44" fmla="*/ 241 w 838"/>
                <a:gd name="T45" fmla="*/ 113 h 314"/>
                <a:gd name="T46" fmla="*/ 272 w 838"/>
                <a:gd name="T47" fmla="*/ 113 h 314"/>
                <a:gd name="T48" fmla="*/ 272 w 838"/>
                <a:gd name="T49" fmla="*/ 127 h 314"/>
                <a:gd name="T50" fmla="*/ 283 w 838"/>
                <a:gd name="T51" fmla="*/ 149 h 314"/>
                <a:gd name="T52" fmla="*/ 293 w 838"/>
                <a:gd name="T53" fmla="*/ 121 h 314"/>
                <a:gd name="T54" fmla="*/ 351 w 838"/>
                <a:gd name="T55" fmla="*/ 121 h 314"/>
                <a:gd name="T56" fmla="*/ 361 w 838"/>
                <a:gd name="T57" fmla="*/ 149 h 314"/>
                <a:gd name="T58" fmla="*/ 361 w 838"/>
                <a:gd name="T59" fmla="*/ 163 h 314"/>
                <a:gd name="T60" fmla="*/ 361 w 838"/>
                <a:gd name="T61" fmla="*/ 192 h 314"/>
                <a:gd name="T62" fmla="*/ 366 w 838"/>
                <a:gd name="T63" fmla="*/ 220 h 314"/>
                <a:gd name="T64" fmla="*/ 361 w 838"/>
                <a:gd name="T65" fmla="*/ 241 h 314"/>
                <a:gd name="T66" fmla="*/ 554 w 838"/>
                <a:gd name="T67" fmla="*/ 8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38" h="314">
                  <a:moveTo>
                    <a:pt x="554" y="85"/>
                  </a:moveTo>
                  <a:lnTo>
                    <a:pt x="627" y="21"/>
                  </a:lnTo>
                  <a:lnTo>
                    <a:pt x="711" y="0"/>
                  </a:lnTo>
                  <a:lnTo>
                    <a:pt x="758" y="56"/>
                  </a:lnTo>
                  <a:lnTo>
                    <a:pt x="779" y="56"/>
                  </a:lnTo>
                  <a:lnTo>
                    <a:pt x="816" y="49"/>
                  </a:lnTo>
                  <a:lnTo>
                    <a:pt x="821" y="85"/>
                  </a:lnTo>
                  <a:lnTo>
                    <a:pt x="821" y="135"/>
                  </a:lnTo>
                  <a:lnTo>
                    <a:pt x="837" y="142"/>
                  </a:lnTo>
                  <a:lnTo>
                    <a:pt x="460" y="121"/>
                  </a:lnTo>
                  <a:lnTo>
                    <a:pt x="361" y="284"/>
                  </a:lnTo>
                  <a:lnTo>
                    <a:pt x="31" y="313"/>
                  </a:lnTo>
                  <a:lnTo>
                    <a:pt x="0" y="277"/>
                  </a:lnTo>
                  <a:lnTo>
                    <a:pt x="63" y="213"/>
                  </a:lnTo>
                  <a:lnTo>
                    <a:pt x="84" y="199"/>
                  </a:lnTo>
                  <a:lnTo>
                    <a:pt x="84" y="135"/>
                  </a:lnTo>
                  <a:lnTo>
                    <a:pt x="141" y="135"/>
                  </a:lnTo>
                  <a:lnTo>
                    <a:pt x="146" y="142"/>
                  </a:lnTo>
                  <a:lnTo>
                    <a:pt x="157" y="127"/>
                  </a:lnTo>
                  <a:lnTo>
                    <a:pt x="193" y="99"/>
                  </a:lnTo>
                  <a:lnTo>
                    <a:pt x="230" y="71"/>
                  </a:lnTo>
                  <a:lnTo>
                    <a:pt x="241" y="92"/>
                  </a:lnTo>
                  <a:lnTo>
                    <a:pt x="241" y="113"/>
                  </a:lnTo>
                  <a:lnTo>
                    <a:pt x="272" y="113"/>
                  </a:lnTo>
                  <a:lnTo>
                    <a:pt x="272" y="127"/>
                  </a:lnTo>
                  <a:lnTo>
                    <a:pt x="283" y="149"/>
                  </a:lnTo>
                  <a:lnTo>
                    <a:pt x="293" y="121"/>
                  </a:lnTo>
                  <a:lnTo>
                    <a:pt x="351" y="121"/>
                  </a:lnTo>
                  <a:lnTo>
                    <a:pt x="361" y="149"/>
                  </a:lnTo>
                  <a:lnTo>
                    <a:pt x="361" y="163"/>
                  </a:lnTo>
                  <a:lnTo>
                    <a:pt x="361" y="192"/>
                  </a:lnTo>
                  <a:lnTo>
                    <a:pt x="366" y="220"/>
                  </a:lnTo>
                  <a:lnTo>
                    <a:pt x="361" y="241"/>
                  </a:lnTo>
                  <a:lnTo>
                    <a:pt x="554" y="85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EEEEE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2700" y="389"/>
              <a:ext cx="838" cy="428"/>
            </a:xfrm>
            <a:custGeom>
              <a:avLst/>
              <a:gdLst>
                <a:gd name="T0" fmla="*/ 303 w 838"/>
                <a:gd name="T1" fmla="*/ 171 h 428"/>
                <a:gd name="T2" fmla="*/ 335 w 838"/>
                <a:gd name="T3" fmla="*/ 71 h 428"/>
                <a:gd name="T4" fmla="*/ 440 w 838"/>
                <a:gd name="T5" fmla="*/ 0 h 428"/>
                <a:gd name="T6" fmla="*/ 492 w 838"/>
                <a:gd name="T7" fmla="*/ 0 h 428"/>
                <a:gd name="T8" fmla="*/ 523 w 838"/>
                <a:gd name="T9" fmla="*/ 86 h 428"/>
                <a:gd name="T10" fmla="*/ 534 w 838"/>
                <a:gd name="T11" fmla="*/ 100 h 428"/>
                <a:gd name="T12" fmla="*/ 586 w 838"/>
                <a:gd name="T13" fmla="*/ 115 h 428"/>
                <a:gd name="T14" fmla="*/ 617 w 838"/>
                <a:gd name="T15" fmla="*/ 115 h 428"/>
                <a:gd name="T16" fmla="*/ 638 w 838"/>
                <a:gd name="T17" fmla="*/ 115 h 428"/>
                <a:gd name="T18" fmla="*/ 659 w 838"/>
                <a:gd name="T19" fmla="*/ 171 h 428"/>
                <a:gd name="T20" fmla="*/ 659 w 838"/>
                <a:gd name="T21" fmla="*/ 171 h 428"/>
                <a:gd name="T22" fmla="*/ 617 w 838"/>
                <a:gd name="T23" fmla="*/ 200 h 428"/>
                <a:gd name="T24" fmla="*/ 638 w 838"/>
                <a:gd name="T25" fmla="*/ 228 h 428"/>
                <a:gd name="T26" fmla="*/ 711 w 838"/>
                <a:gd name="T27" fmla="*/ 243 h 428"/>
                <a:gd name="T28" fmla="*/ 722 w 838"/>
                <a:gd name="T29" fmla="*/ 271 h 428"/>
                <a:gd name="T30" fmla="*/ 722 w 838"/>
                <a:gd name="T31" fmla="*/ 299 h 428"/>
                <a:gd name="T32" fmla="*/ 826 w 838"/>
                <a:gd name="T33" fmla="*/ 342 h 428"/>
                <a:gd name="T34" fmla="*/ 837 w 838"/>
                <a:gd name="T35" fmla="*/ 413 h 428"/>
                <a:gd name="T36" fmla="*/ 837 w 838"/>
                <a:gd name="T37" fmla="*/ 427 h 428"/>
                <a:gd name="T38" fmla="*/ 764 w 838"/>
                <a:gd name="T39" fmla="*/ 427 h 428"/>
                <a:gd name="T40" fmla="*/ 220 w 838"/>
                <a:gd name="T41" fmla="*/ 427 h 428"/>
                <a:gd name="T42" fmla="*/ 63 w 838"/>
                <a:gd name="T43" fmla="*/ 427 h 428"/>
                <a:gd name="T44" fmla="*/ 11 w 838"/>
                <a:gd name="T45" fmla="*/ 399 h 428"/>
                <a:gd name="T46" fmla="*/ 0 w 838"/>
                <a:gd name="T47" fmla="*/ 328 h 428"/>
                <a:gd name="T48" fmla="*/ 0 w 838"/>
                <a:gd name="T49" fmla="*/ 271 h 428"/>
                <a:gd name="T50" fmla="*/ 0 w 838"/>
                <a:gd name="T51" fmla="*/ 214 h 428"/>
                <a:gd name="T52" fmla="*/ 147 w 838"/>
                <a:gd name="T53" fmla="*/ 171 h 428"/>
                <a:gd name="T54" fmla="*/ 199 w 838"/>
                <a:gd name="T55" fmla="*/ 171 h 428"/>
                <a:gd name="T56" fmla="*/ 188 w 838"/>
                <a:gd name="T57" fmla="*/ 86 h 428"/>
                <a:gd name="T58" fmla="*/ 335 w 838"/>
                <a:gd name="T59" fmla="*/ 86 h 428"/>
                <a:gd name="T60" fmla="*/ 335 w 838"/>
                <a:gd name="T61" fmla="*/ 86 h 428"/>
                <a:gd name="T62" fmla="*/ 303 w 838"/>
                <a:gd name="T63" fmla="*/ 171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8" h="428">
                  <a:moveTo>
                    <a:pt x="303" y="171"/>
                  </a:moveTo>
                  <a:lnTo>
                    <a:pt x="335" y="71"/>
                  </a:lnTo>
                  <a:lnTo>
                    <a:pt x="440" y="0"/>
                  </a:lnTo>
                  <a:lnTo>
                    <a:pt x="492" y="0"/>
                  </a:lnTo>
                  <a:lnTo>
                    <a:pt x="523" y="86"/>
                  </a:lnTo>
                  <a:lnTo>
                    <a:pt x="534" y="100"/>
                  </a:lnTo>
                  <a:lnTo>
                    <a:pt x="586" y="115"/>
                  </a:lnTo>
                  <a:lnTo>
                    <a:pt x="617" y="115"/>
                  </a:lnTo>
                  <a:lnTo>
                    <a:pt x="638" y="115"/>
                  </a:lnTo>
                  <a:lnTo>
                    <a:pt x="659" y="171"/>
                  </a:lnTo>
                  <a:lnTo>
                    <a:pt x="659" y="171"/>
                  </a:lnTo>
                  <a:lnTo>
                    <a:pt x="617" y="200"/>
                  </a:lnTo>
                  <a:lnTo>
                    <a:pt x="638" y="228"/>
                  </a:lnTo>
                  <a:lnTo>
                    <a:pt x="711" y="243"/>
                  </a:lnTo>
                  <a:lnTo>
                    <a:pt x="722" y="271"/>
                  </a:lnTo>
                  <a:lnTo>
                    <a:pt x="722" y="299"/>
                  </a:lnTo>
                  <a:lnTo>
                    <a:pt x="826" y="342"/>
                  </a:lnTo>
                  <a:lnTo>
                    <a:pt x="837" y="413"/>
                  </a:lnTo>
                  <a:lnTo>
                    <a:pt x="837" y="427"/>
                  </a:lnTo>
                  <a:lnTo>
                    <a:pt x="764" y="427"/>
                  </a:lnTo>
                  <a:lnTo>
                    <a:pt x="220" y="427"/>
                  </a:lnTo>
                  <a:lnTo>
                    <a:pt x="63" y="427"/>
                  </a:lnTo>
                  <a:lnTo>
                    <a:pt x="11" y="399"/>
                  </a:lnTo>
                  <a:lnTo>
                    <a:pt x="0" y="328"/>
                  </a:lnTo>
                  <a:lnTo>
                    <a:pt x="0" y="271"/>
                  </a:lnTo>
                  <a:lnTo>
                    <a:pt x="0" y="214"/>
                  </a:lnTo>
                  <a:lnTo>
                    <a:pt x="147" y="171"/>
                  </a:lnTo>
                  <a:lnTo>
                    <a:pt x="199" y="171"/>
                  </a:lnTo>
                  <a:lnTo>
                    <a:pt x="188" y="86"/>
                  </a:lnTo>
                  <a:lnTo>
                    <a:pt x="335" y="86"/>
                  </a:lnTo>
                  <a:lnTo>
                    <a:pt x="335" y="86"/>
                  </a:lnTo>
                  <a:lnTo>
                    <a:pt x="303" y="171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4306" y="650"/>
              <a:ext cx="1455" cy="307"/>
            </a:xfrm>
            <a:custGeom>
              <a:avLst/>
              <a:gdLst>
                <a:gd name="T0" fmla="*/ 125 w 1455"/>
                <a:gd name="T1" fmla="*/ 78 h 307"/>
                <a:gd name="T2" fmla="*/ 214 w 1455"/>
                <a:gd name="T3" fmla="*/ 86 h 307"/>
                <a:gd name="T4" fmla="*/ 293 w 1455"/>
                <a:gd name="T5" fmla="*/ 78 h 307"/>
                <a:gd name="T6" fmla="*/ 345 w 1455"/>
                <a:gd name="T7" fmla="*/ 64 h 307"/>
                <a:gd name="T8" fmla="*/ 397 w 1455"/>
                <a:gd name="T9" fmla="*/ 100 h 307"/>
                <a:gd name="T10" fmla="*/ 465 w 1455"/>
                <a:gd name="T11" fmla="*/ 100 h 307"/>
                <a:gd name="T12" fmla="*/ 496 w 1455"/>
                <a:gd name="T13" fmla="*/ 107 h 307"/>
                <a:gd name="T14" fmla="*/ 518 w 1455"/>
                <a:gd name="T15" fmla="*/ 121 h 307"/>
                <a:gd name="T16" fmla="*/ 554 w 1455"/>
                <a:gd name="T17" fmla="*/ 128 h 307"/>
                <a:gd name="T18" fmla="*/ 622 w 1455"/>
                <a:gd name="T19" fmla="*/ 128 h 307"/>
                <a:gd name="T20" fmla="*/ 648 w 1455"/>
                <a:gd name="T21" fmla="*/ 150 h 307"/>
                <a:gd name="T22" fmla="*/ 654 w 1455"/>
                <a:gd name="T23" fmla="*/ 171 h 307"/>
                <a:gd name="T24" fmla="*/ 742 w 1455"/>
                <a:gd name="T25" fmla="*/ 185 h 307"/>
                <a:gd name="T26" fmla="*/ 768 w 1455"/>
                <a:gd name="T27" fmla="*/ 192 h 307"/>
                <a:gd name="T28" fmla="*/ 810 w 1455"/>
                <a:gd name="T29" fmla="*/ 214 h 307"/>
                <a:gd name="T30" fmla="*/ 842 w 1455"/>
                <a:gd name="T31" fmla="*/ 207 h 307"/>
                <a:gd name="T32" fmla="*/ 873 w 1455"/>
                <a:gd name="T33" fmla="*/ 207 h 307"/>
                <a:gd name="T34" fmla="*/ 899 w 1455"/>
                <a:gd name="T35" fmla="*/ 207 h 307"/>
                <a:gd name="T36" fmla="*/ 988 w 1455"/>
                <a:gd name="T37" fmla="*/ 221 h 307"/>
                <a:gd name="T38" fmla="*/ 1041 w 1455"/>
                <a:gd name="T39" fmla="*/ 235 h 307"/>
                <a:gd name="T40" fmla="*/ 1161 w 1455"/>
                <a:gd name="T41" fmla="*/ 242 h 307"/>
                <a:gd name="T42" fmla="*/ 1292 w 1455"/>
                <a:gd name="T43" fmla="*/ 242 h 307"/>
                <a:gd name="T44" fmla="*/ 1454 w 1455"/>
                <a:gd name="T45" fmla="*/ 249 h 307"/>
                <a:gd name="T46" fmla="*/ 1454 w 1455"/>
                <a:gd name="T47" fmla="*/ 271 h 307"/>
                <a:gd name="T48" fmla="*/ 1449 w 1455"/>
                <a:gd name="T49" fmla="*/ 278 h 307"/>
                <a:gd name="T50" fmla="*/ 1428 w 1455"/>
                <a:gd name="T51" fmla="*/ 278 h 307"/>
                <a:gd name="T52" fmla="*/ 1124 w 1455"/>
                <a:gd name="T53" fmla="*/ 278 h 307"/>
                <a:gd name="T54" fmla="*/ 842 w 1455"/>
                <a:gd name="T55" fmla="*/ 306 h 307"/>
                <a:gd name="T56" fmla="*/ 722 w 1455"/>
                <a:gd name="T57" fmla="*/ 306 h 307"/>
                <a:gd name="T58" fmla="*/ 277 w 1455"/>
                <a:gd name="T59" fmla="*/ 292 h 307"/>
                <a:gd name="T60" fmla="*/ 83 w 1455"/>
                <a:gd name="T61" fmla="*/ 271 h 307"/>
                <a:gd name="T62" fmla="*/ 0 w 1455"/>
                <a:gd name="T63" fmla="*/ 264 h 307"/>
                <a:gd name="T64" fmla="*/ 5 w 1455"/>
                <a:gd name="T65" fmla="*/ 0 h 307"/>
                <a:gd name="T66" fmla="*/ 110 w 1455"/>
                <a:gd name="T67" fmla="*/ 50 h 307"/>
                <a:gd name="T68" fmla="*/ 110 w 1455"/>
                <a:gd name="T69" fmla="*/ 50 h 307"/>
                <a:gd name="T70" fmla="*/ 125 w 1455"/>
                <a:gd name="T71" fmla="*/ 7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5" h="307">
                  <a:moveTo>
                    <a:pt x="125" y="78"/>
                  </a:moveTo>
                  <a:lnTo>
                    <a:pt x="214" y="86"/>
                  </a:lnTo>
                  <a:lnTo>
                    <a:pt x="293" y="78"/>
                  </a:lnTo>
                  <a:lnTo>
                    <a:pt x="345" y="64"/>
                  </a:lnTo>
                  <a:lnTo>
                    <a:pt x="397" y="100"/>
                  </a:lnTo>
                  <a:lnTo>
                    <a:pt x="465" y="100"/>
                  </a:lnTo>
                  <a:lnTo>
                    <a:pt x="496" y="107"/>
                  </a:lnTo>
                  <a:lnTo>
                    <a:pt x="518" y="121"/>
                  </a:lnTo>
                  <a:lnTo>
                    <a:pt x="554" y="128"/>
                  </a:lnTo>
                  <a:lnTo>
                    <a:pt x="622" y="128"/>
                  </a:lnTo>
                  <a:lnTo>
                    <a:pt x="648" y="150"/>
                  </a:lnTo>
                  <a:lnTo>
                    <a:pt x="654" y="171"/>
                  </a:lnTo>
                  <a:lnTo>
                    <a:pt x="742" y="185"/>
                  </a:lnTo>
                  <a:lnTo>
                    <a:pt x="768" y="192"/>
                  </a:lnTo>
                  <a:lnTo>
                    <a:pt x="810" y="214"/>
                  </a:lnTo>
                  <a:lnTo>
                    <a:pt x="842" y="207"/>
                  </a:lnTo>
                  <a:lnTo>
                    <a:pt x="873" y="207"/>
                  </a:lnTo>
                  <a:lnTo>
                    <a:pt x="899" y="207"/>
                  </a:lnTo>
                  <a:lnTo>
                    <a:pt x="988" y="221"/>
                  </a:lnTo>
                  <a:lnTo>
                    <a:pt x="1041" y="235"/>
                  </a:lnTo>
                  <a:lnTo>
                    <a:pt x="1161" y="242"/>
                  </a:lnTo>
                  <a:lnTo>
                    <a:pt x="1292" y="242"/>
                  </a:lnTo>
                  <a:lnTo>
                    <a:pt x="1454" y="249"/>
                  </a:lnTo>
                  <a:lnTo>
                    <a:pt x="1454" y="271"/>
                  </a:lnTo>
                  <a:lnTo>
                    <a:pt x="1449" y="278"/>
                  </a:lnTo>
                  <a:lnTo>
                    <a:pt x="1428" y="278"/>
                  </a:lnTo>
                  <a:lnTo>
                    <a:pt x="1124" y="278"/>
                  </a:lnTo>
                  <a:lnTo>
                    <a:pt x="842" y="306"/>
                  </a:lnTo>
                  <a:lnTo>
                    <a:pt x="722" y="306"/>
                  </a:lnTo>
                  <a:lnTo>
                    <a:pt x="277" y="292"/>
                  </a:lnTo>
                  <a:lnTo>
                    <a:pt x="83" y="271"/>
                  </a:lnTo>
                  <a:lnTo>
                    <a:pt x="0" y="264"/>
                  </a:lnTo>
                  <a:lnTo>
                    <a:pt x="5" y="0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25" y="78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F6F6F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2388" y="745"/>
              <a:ext cx="3085" cy="286"/>
            </a:xfrm>
            <a:custGeom>
              <a:avLst/>
              <a:gdLst>
                <a:gd name="T0" fmla="*/ 199 w 3085"/>
                <a:gd name="T1" fmla="*/ 128 h 286"/>
                <a:gd name="T2" fmla="*/ 460 w 3085"/>
                <a:gd name="T3" fmla="*/ 43 h 286"/>
                <a:gd name="T4" fmla="*/ 554 w 3085"/>
                <a:gd name="T5" fmla="*/ 86 h 286"/>
                <a:gd name="T6" fmla="*/ 711 w 3085"/>
                <a:gd name="T7" fmla="*/ 71 h 286"/>
                <a:gd name="T8" fmla="*/ 742 w 3085"/>
                <a:gd name="T9" fmla="*/ 43 h 286"/>
                <a:gd name="T10" fmla="*/ 752 w 3085"/>
                <a:gd name="T11" fmla="*/ 15 h 286"/>
                <a:gd name="T12" fmla="*/ 972 w 3085"/>
                <a:gd name="T13" fmla="*/ 15 h 286"/>
                <a:gd name="T14" fmla="*/ 1076 w 3085"/>
                <a:gd name="T15" fmla="*/ 71 h 286"/>
                <a:gd name="T16" fmla="*/ 1192 w 3085"/>
                <a:gd name="T17" fmla="*/ 100 h 286"/>
                <a:gd name="T18" fmla="*/ 1275 w 3085"/>
                <a:gd name="T19" fmla="*/ 100 h 286"/>
                <a:gd name="T20" fmla="*/ 1380 w 3085"/>
                <a:gd name="T21" fmla="*/ 100 h 286"/>
                <a:gd name="T22" fmla="*/ 1474 w 3085"/>
                <a:gd name="T23" fmla="*/ 86 h 286"/>
                <a:gd name="T24" fmla="*/ 1536 w 3085"/>
                <a:gd name="T25" fmla="*/ 86 h 286"/>
                <a:gd name="T26" fmla="*/ 1756 w 3085"/>
                <a:gd name="T27" fmla="*/ 128 h 286"/>
                <a:gd name="T28" fmla="*/ 1996 w 3085"/>
                <a:gd name="T29" fmla="*/ 86 h 286"/>
                <a:gd name="T30" fmla="*/ 2122 w 3085"/>
                <a:gd name="T31" fmla="*/ 0 h 286"/>
                <a:gd name="T32" fmla="*/ 2362 w 3085"/>
                <a:gd name="T33" fmla="*/ 29 h 286"/>
                <a:gd name="T34" fmla="*/ 2624 w 3085"/>
                <a:gd name="T35" fmla="*/ 114 h 286"/>
                <a:gd name="T36" fmla="*/ 2770 w 3085"/>
                <a:gd name="T37" fmla="*/ 114 h 286"/>
                <a:gd name="T38" fmla="*/ 2906 w 3085"/>
                <a:gd name="T39" fmla="*/ 157 h 286"/>
                <a:gd name="T40" fmla="*/ 3042 w 3085"/>
                <a:gd name="T41" fmla="*/ 171 h 286"/>
                <a:gd name="T42" fmla="*/ 3084 w 3085"/>
                <a:gd name="T43" fmla="*/ 185 h 286"/>
                <a:gd name="T44" fmla="*/ 2561 w 3085"/>
                <a:gd name="T45" fmla="*/ 228 h 286"/>
                <a:gd name="T46" fmla="*/ 1892 w 3085"/>
                <a:gd name="T47" fmla="*/ 256 h 286"/>
                <a:gd name="T48" fmla="*/ 1516 w 3085"/>
                <a:gd name="T49" fmla="*/ 242 h 286"/>
                <a:gd name="T50" fmla="*/ 1087 w 3085"/>
                <a:gd name="T51" fmla="*/ 285 h 286"/>
                <a:gd name="T52" fmla="*/ 815 w 3085"/>
                <a:gd name="T53" fmla="*/ 285 h 286"/>
                <a:gd name="T54" fmla="*/ 418 w 3085"/>
                <a:gd name="T55" fmla="*/ 256 h 286"/>
                <a:gd name="T56" fmla="*/ 0 w 3085"/>
                <a:gd name="T57" fmla="*/ 256 h 286"/>
                <a:gd name="T58" fmla="*/ 0 w 3085"/>
                <a:gd name="T59" fmla="*/ 171 h 286"/>
                <a:gd name="T60" fmla="*/ 73 w 3085"/>
                <a:gd name="T61" fmla="*/ 100 h 286"/>
                <a:gd name="T62" fmla="*/ 126 w 3085"/>
                <a:gd name="T63" fmla="*/ 100 h 286"/>
                <a:gd name="T64" fmla="*/ 157 w 3085"/>
                <a:gd name="T65" fmla="*/ 100 h 286"/>
                <a:gd name="T66" fmla="*/ 199 w 3085"/>
                <a:gd name="T67" fmla="*/ 128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85" h="286">
                  <a:moveTo>
                    <a:pt x="199" y="128"/>
                  </a:moveTo>
                  <a:lnTo>
                    <a:pt x="460" y="43"/>
                  </a:lnTo>
                  <a:lnTo>
                    <a:pt x="554" y="86"/>
                  </a:lnTo>
                  <a:lnTo>
                    <a:pt x="711" y="71"/>
                  </a:lnTo>
                  <a:lnTo>
                    <a:pt x="742" y="43"/>
                  </a:lnTo>
                  <a:lnTo>
                    <a:pt x="752" y="15"/>
                  </a:lnTo>
                  <a:lnTo>
                    <a:pt x="972" y="15"/>
                  </a:lnTo>
                  <a:lnTo>
                    <a:pt x="1076" y="71"/>
                  </a:lnTo>
                  <a:lnTo>
                    <a:pt x="1192" y="100"/>
                  </a:lnTo>
                  <a:lnTo>
                    <a:pt x="1275" y="100"/>
                  </a:lnTo>
                  <a:lnTo>
                    <a:pt x="1380" y="100"/>
                  </a:lnTo>
                  <a:lnTo>
                    <a:pt x="1474" y="86"/>
                  </a:lnTo>
                  <a:lnTo>
                    <a:pt x="1536" y="86"/>
                  </a:lnTo>
                  <a:lnTo>
                    <a:pt x="1756" y="128"/>
                  </a:lnTo>
                  <a:lnTo>
                    <a:pt x="1996" y="86"/>
                  </a:lnTo>
                  <a:lnTo>
                    <a:pt x="2122" y="0"/>
                  </a:lnTo>
                  <a:lnTo>
                    <a:pt x="2362" y="29"/>
                  </a:lnTo>
                  <a:lnTo>
                    <a:pt x="2624" y="114"/>
                  </a:lnTo>
                  <a:lnTo>
                    <a:pt x="2770" y="114"/>
                  </a:lnTo>
                  <a:lnTo>
                    <a:pt x="2906" y="157"/>
                  </a:lnTo>
                  <a:lnTo>
                    <a:pt x="3042" y="171"/>
                  </a:lnTo>
                  <a:lnTo>
                    <a:pt x="3084" y="185"/>
                  </a:lnTo>
                  <a:lnTo>
                    <a:pt x="2561" y="228"/>
                  </a:lnTo>
                  <a:lnTo>
                    <a:pt x="1892" y="256"/>
                  </a:lnTo>
                  <a:lnTo>
                    <a:pt x="1516" y="242"/>
                  </a:lnTo>
                  <a:lnTo>
                    <a:pt x="1087" y="285"/>
                  </a:lnTo>
                  <a:lnTo>
                    <a:pt x="815" y="285"/>
                  </a:lnTo>
                  <a:lnTo>
                    <a:pt x="418" y="256"/>
                  </a:lnTo>
                  <a:lnTo>
                    <a:pt x="0" y="256"/>
                  </a:lnTo>
                  <a:lnTo>
                    <a:pt x="0" y="171"/>
                  </a:lnTo>
                  <a:lnTo>
                    <a:pt x="73" y="100"/>
                  </a:lnTo>
                  <a:lnTo>
                    <a:pt x="126" y="100"/>
                  </a:lnTo>
                  <a:lnTo>
                    <a:pt x="157" y="100"/>
                  </a:lnTo>
                  <a:lnTo>
                    <a:pt x="199" y="128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3746" y="460"/>
              <a:ext cx="629" cy="471"/>
            </a:xfrm>
            <a:custGeom>
              <a:avLst/>
              <a:gdLst>
                <a:gd name="T0" fmla="*/ 147 w 629"/>
                <a:gd name="T1" fmla="*/ 214 h 471"/>
                <a:gd name="T2" fmla="*/ 283 w 629"/>
                <a:gd name="T3" fmla="*/ 0 h 471"/>
                <a:gd name="T4" fmla="*/ 450 w 629"/>
                <a:gd name="T5" fmla="*/ 29 h 471"/>
                <a:gd name="T6" fmla="*/ 513 w 629"/>
                <a:gd name="T7" fmla="*/ 114 h 471"/>
                <a:gd name="T8" fmla="*/ 628 w 629"/>
                <a:gd name="T9" fmla="*/ 157 h 471"/>
                <a:gd name="T10" fmla="*/ 628 w 629"/>
                <a:gd name="T11" fmla="*/ 228 h 471"/>
                <a:gd name="T12" fmla="*/ 534 w 629"/>
                <a:gd name="T13" fmla="*/ 300 h 471"/>
                <a:gd name="T14" fmla="*/ 471 w 629"/>
                <a:gd name="T15" fmla="*/ 328 h 471"/>
                <a:gd name="T16" fmla="*/ 471 w 629"/>
                <a:gd name="T17" fmla="*/ 371 h 471"/>
                <a:gd name="T18" fmla="*/ 471 w 629"/>
                <a:gd name="T19" fmla="*/ 470 h 471"/>
                <a:gd name="T20" fmla="*/ 63 w 629"/>
                <a:gd name="T21" fmla="*/ 456 h 471"/>
                <a:gd name="T22" fmla="*/ 11 w 629"/>
                <a:gd name="T23" fmla="*/ 314 h 471"/>
                <a:gd name="T24" fmla="*/ 0 w 629"/>
                <a:gd name="T25" fmla="*/ 143 h 471"/>
                <a:gd name="T26" fmla="*/ 53 w 629"/>
                <a:gd name="T27" fmla="*/ 86 h 471"/>
                <a:gd name="T28" fmla="*/ 147 w 629"/>
                <a:gd name="T29" fmla="*/ 15 h 471"/>
                <a:gd name="T30" fmla="*/ 230 w 629"/>
                <a:gd name="T31" fmla="*/ 43 h 471"/>
                <a:gd name="T32" fmla="*/ 168 w 629"/>
                <a:gd name="T33" fmla="*/ 128 h 471"/>
                <a:gd name="T34" fmla="*/ 168 w 629"/>
                <a:gd name="T35" fmla="*/ 128 h 471"/>
                <a:gd name="T36" fmla="*/ 147 w 629"/>
                <a:gd name="T37" fmla="*/ 21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9" h="471">
                  <a:moveTo>
                    <a:pt x="147" y="214"/>
                  </a:moveTo>
                  <a:lnTo>
                    <a:pt x="283" y="0"/>
                  </a:lnTo>
                  <a:lnTo>
                    <a:pt x="450" y="29"/>
                  </a:lnTo>
                  <a:lnTo>
                    <a:pt x="513" y="114"/>
                  </a:lnTo>
                  <a:lnTo>
                    <a:pt x="628" y="157"/>
                  </a:lnTo>
                  <a:lnTo>
                    <a:pt x="628" y="228"/>
                  </a:lnTo>
                  <a:lnTo>
                    <a:pt x="534" y="300"/>
                  </a:lnTo>
                  <a:lnTo>
                    <a:pt x="471" y="328"/>
                  </a:lnTo>
                  <a:lnTo>
                    <a:pt x="471" y="371"/>
                  </a:lnTo>
                  <a:lnTo>
                    <a:pt x="471" y="470"/>
                  </a:lnTo>
                  <a:lnTo>
                    <a:pt x="63" y="456"/>
                  </a:lnTo>
                  <a:lnTo>
                    <a:pt x="11" y="314"/>
                  </a:lnTo>
                  <a:lnTo>
                    <a:pt x="0" y="143"/>
                  </a:lnTo>
                  <a:lnTo>
                    <a:pt x="53" y="86"/>
                  </a:lnTo>
                  <a:lnTo>
                    <a:pt x="147" y="15"/>
                  </a:lnTo>
                  <a:lnTo>
                    <a:pt x="230" y="43"/>
                  </a:lnTo>
                  <a:lnTo>
                    <a:pt x="168" y="128"/>
                  </a:lnTo>
                  <a:lnTo>
                    <a:pt x="168" y="128"/>
                  </a:lnTo>
                  <a:lnTo>
                    <a:pt x="147" y="21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2325" y="489"/>
              <a:ext cx="921" cy="485"/>
            </a:xfrm>
            <a:custGeom>
              <a:avLst/>
              <a:gdLst>
                <a:gd name="T0" fmla="*/ 544 w 921"/>
                <a:gd name="T1" fmla="*/ 185 h 485"/>
                <a:gd name="T2" fmla="*/ 471 w 921"/>
                <a:gd name="T3" fmla="*/ 43 h 485"/>
                <a:gd name="T4" fmla="*/ 366 w 921"/>
                <a:gd name="T5" fmla="*/ 0 h 485"/>
                <a:gd name="T6" fmla="*/ 178 w 921"/>
                <a:gd name="T7" fmla="*/ 57 h 485"/>
                <a:gd name="T8" fmla="*/ 157 w 921"/>
                <a:gd name="T9" fmla="*/ 85 h 485"/>
                <a:gd name="T10" fmla="*/ 189 w 921"/>
                <a:gd name="T11" fmla="*/ 157 h 485"/>
                <a:gd name="T12" fmla="*/ 73 w 921"/>
                <a:gd name="T13" fmla="*/ 171 h 485"/>
                <a:gd name="T14" fmla="*/ 73 w 921"/>
                <a:gd name="T15" fmla="*/ 171 h 485"/>
                <a:gd name="T16" fmla="*/ 53 w 921"/>
                <a:gd name="T17" fmla="*/ 228 h 485"/>
                <a:gd name="T18" fmla="*/ 84 w 921"/>
                <a:gd name="T19" fmla="*/ 242 h 485"/>
                <a:gd name="T20" fmla="*/ 84 w 921"/>
                <a:gd name="T21" fmla="*/ 242 h 485"/>
                <a:gd name="T22" fmla="*/ 11 w 921"/>
                <a:gd name="T23" fmla="*/ 270 h 485"/>
                <a:gd name="T24" fmla="*/ 0 w 921"/>
                <a:gd name="T25" fmla="*/ 299 h 485"/>
                <a:gd name="T26" fmla="*/ 0 w 921"/>
                <a:gd name="T27" fmla="*/ 327 h 485"/>
                <a:gd name="T28" fmla="*/ 42 w 921"/>
                <a:gd name="T29" fmla="*/ 370 h 485"/>
                <a:gd name="T30" fmla="*/ 136 w 921"/>
                <a:gd name="T31" fmla="*/ 370 h 485"/>
                <a:gd name="T32" fmla="*/ 136 w 921"/>
                <a:gd name="T33" fmla="*/ 413 h 485"/>
                <a:gd name="T34" fmla="*/ 189 w 921"/>
                <a:gd name="T35" fmla="*/ 427 h 485"/>
                <a:gd name="T36" fmla="*/ 366 w 921"/>
                <a:gd name="T37" fmla="*/ 413 h 485"/>
                <a:gd name="T38" fmla="*/ 533 w 921"/>
                <a:gd name="T39" fmla="*/ 427 h 485"/>
                <a:gd name="T40" fmla="*/ 690 w 921"/>
                <a:gd name="T41" fmla="*/ 484 h 485"/>
                <a:gd name="T42" fmla="*/ 784 w 921"/>
                <a:gd name="T43" fmla="*/ 413 h 485"/>
                <a:gd name="T44" fmla="*/ 857 w 921"/>
                <a:gd name="T45" fmla="*/ 313 h 485"/>
                <a:gd name="T46" fmla="*/ 920 w 921"/>
                <a:gd name="T47" fmla="*/ 285 h 485"/>
                <a:gd name="T48" fmla="*/ 836 w 921"/>
                <a:gd name="T49" fmla="*/ 185 h 485"/>
                <a:gd name="T50" fmla="*/ 711 w 921"/>
                <a:gd name="T51" fmla="*/ 199 h 485"/>
                <a:gd name="T52" fmla="*/ 638 w 921"/>
                <a:gd name="T53" fmla="*/ 242 h 485"/>
                <a:gd name="T54" fmla="*/ 575 w 921"/>
                <a:gd name="T55" fmla="*/ 199 h 485"/>
                <a:gd name="T56" fmla="*/ 575 w 921"/>
                <a:gd name="T57" fmla="*/ 199 h 485"/>
                <a:gd name="T58" fmla="*/ 544 w 921"/>
                <a:gd name="T59" fmla="*/ 1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1" h="485">
                  <a:moveTo>
                    <a:pt x="544" y="185"/>
                  </a:moveTo>
                  <a:lnTo>
                    <a:pt x="471" y="43"/>
                  </a:lnTo>
                  <a:lnTo>
                    <a:pt x="366" y="0"/>
                  </a:lnTo>
                  <a:lnTo>
                    <a:pt x="178" y="57"/>
                  </a:lnTo>
                  <a:lnTo>
                    <a:pt x="157" y="85"/>
                  </a:lnTo>
                  <a:lnTo>
                    <a:pt x="189" y="157"/>
                  </a:lnTo>
                  <a:lnTo>
                    <a:pt x="73" y="171"/>
                  </a:lnTo>
                  <a:lnTo>
                    <a:pt x="73" y="171"/>
                  </a:lnTo>
                  <a:lnTo>
                    <a:pt x="53" y="228"/>
                  </a:lnTo>
                  <a:lnTo>
                    <a:pt x="84" y="242"/>
                  </a:lnTo>
                  <a:lnTo>
                    <a:pt x="84" y="242"/>
                  </a:lnTo>
                  <a:lnTo>
                    <a:pt x="11" y="270"/>
                  </a:lnTo>
                  <a:lnTo>
                    <a:pt x="0" y="299"/>
                  </a:lnTo>
                  <a:lnTo>
                    <a:pt x="0" y="327"/>
                  </a:lnTo>
                  <a:lnTo>
                    <a:pt x="42" y="370"/>
                  </a:lnTo>
                  <a:lnTo>
                    <a:pt x="136" y="370"/>
                  </a:lnTo>
                  <a:lnTo>
                    <a:pt x="136" y="413"/>
                  </a:lnTo>
                  <a:lnTo>
                    <a:pt x="189" y="427"/>
                  </a:lnTo>
                  <a:lnTo>
                    <a:pt x="366" y="413"/>
                  </a:lnTo>
                  <a:lnTo>
                    <a:pt x="533" y="427"/>
                  </a:lnTo>
                  <a:lnTo>
                    <a:pt x="690" y="484"/>
                  </a:lnTo>
                  <a:lnTo>
                    <a:pt x="784" y="413"/>
                  </a:lnTo>
                  <a:lnTo>
                    <a:pt x="857" y="313"/>
                  </a:lnTo>
                  <a:lnTo>
                    <a:pt x="920" y="285"/>
                  </a:lnTo>
                  <a:lnTo>
                    <a:pt x="836" y="185"/>
                  </a:lnTo>
                  <a:lnTo>
                    <a:pt x="711" y="199"/>
                  </a:lnTo>
                  <a:lnTo>
                    <a:pt x="638" y="242"/>
                  </a:lnTo>
                  <a:lnTo>
                    <a:pt x="575" y="199"/>
                  </a:lnTo>
                  <a:lnTo>
                    <a:pt x="575" y="199"/>
                  </a:lnTo>
                  <a:lnTo>
                    <a:pt x="544" y="185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3474" y="944"/>
              <a:ext cx="1162" cy="80"/>
            </a:xfrm>
            <a:custGeom>
              <a:avLst/>
              <a:gdLst>
                <a:gd name="T0" fmla="*/ 628 w 1162"/>
                <a:gd name="T1" fmla="*/ 22 h 80"/>
                <a:gd name="T2" fmla="*/ 309 w 1162"/>
                <a:gd name="T3" fmla="*/ 22 h 80"/>
                <a:gd name="T4" fmla="*/ 146 w 1162"/>
                <a:gd name="T5" fmla="*/ 50 h 80"/>
                <a:gd name="T6" fmla="*/ 0 w 1162"/>
                <a:gd name="T7" fmla="*/ 72 h 80"/>
                <a:gd name="T8" fmla="*/ 199 w 1162"/>
                <a:gd name="T9" fmla="*/ 72 h 80"/>
                <a:gd name="T10" fmla="*/ 622 w 1162"/>
                <a:gd name="T11" fmla="*/ 43 h 80"/>
                <a:gd name="T12" fmla="*/ 1015 w 1162"/>
                <a:gd name="T13" fmla="*/ 79 h 80"/>
                <a:gd name="T14" fmla="*/ 1161 w 1162"/>
                <a:gd name="T15" fmla="*/ 22 h 80"/>
                <a:gd name="T16" fmla="*/ 978 w 1162"/>
                <a:gd name="T17" fmla="*/ 15 h 80"/>
                <a:gd name="T18" fmla="*/ 758 w 1162"/>
                <a:gd name="T19" fmla="*/ 22 h 80"/>
                <a:gd name="T20" fmla="*/ 717 w 1162"/>
                <a:gd name="T21" fmla="*/ 0 h 80"/>
                <a:gd name="T22" fmla="*/ 643 w 1162"/>
                <a:gd name="T23" fmla="*/ 0 h 80"/>
                <a:gd name="T24" fmla="*/ 628 w 1162"/>
                <a:gd name="T25" fmla="*/ 2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2" h="80">
                  <a:moveTo>
                    <a:pt x="628" y="22"/>
                  </a:moveTo>
                  <a:lnTo>
                    <a:pt x="309" y="22"/>
                  </a:lnTo>
                  <a:lnTo>
                    <a:pt x="146" y="50"/>
                  </a:lnTo>
                  <a:lnTo>
                    <a:pt x="0" y="72"/>
                  </a:lnTo>
                  <a:lnTo>
                    <a:pt x="199" y="72"/>
                  </a:lnTo>
                  <a:lnTo>
                    <a:pt x="622" y="43"/>
                  </a:lnTo>
                  <a:lnTo>
                    <a:pt x="1015" y="79"/>
                  </a:lnTo>
                  <a:lnTo>
                    <a:pt x="1161" y="22"/>
                  </a:lnTo>
                  <a:lnTo>
                    <a:pt x="978" y="15"/>
                  </a:lnTo>
                  <a:lnTo>
                    <a:pt x="758" y="22"/>
                  </a:lnTo>
                  <a:lnTo>
                    <a:pt x="717" y="0"/>
                  </a:lnTo>
                  <a:lnTo>
                    <a:pt x="643" y="0"/>
                  </a:lnTo>
                  <a:lnTo>
                    <a:pt x="628" y="22"/>
                  </a:lnTo>
                </a:path>
              </a:pathLst>
            </a:custGeom>
            <a:gradFill rotWithShape="0">
              <a:gsLst>
                <a:gs pos="0">
                  <a:srgbClr val="AEAEA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079" name="Freeform 31"/>
          <p:cNvSpPr>
            <a:spLocks/>
          </p:cNvSpPr>
          <p:nvPr/>
        </p:nvSpPr>
        <p:spPr bwMode="auto">
          <a:xfrm>
            <a:off x="3154363" y="1558925"/>
            <a:ext cx="2574925" cy="157163"/>
          </a:xfrm>
          <a:custGeom>
            <a:avLst/>
            <a:gdLst>
              <a:gd name="T0" fmla="*/ 1502 w 1622"/>
              <a:gd name="T1" fmla="*/ 58 h 99"/>
              <a:gd name="T2" fmla="*/ 1156 w 1622"/>
              <a:gd name="T3" fmla="*/ 29 h 99"/>
              <a:gd name="T4" fmla="*/ 787 w 1622"/>
              <a:gd name="T5" fmla="*/ 29 h 99"/>
              <a:gd name="T6" fmla="*/ 715 w 1622"/>
              <a:gd name="T7" fmla="*/ 0 h 99"/>
              <a:gd name="T8" fmla="*/ 584 w 1622"/>
              <a:gd name="T9" fmla="*/ 0 h 99"/>
              <a:gd name="T10" fmla="*/ 572 w 1622"/>
              <a:gd name="T11" fmla="*/ 39 h 99"/>
              <a:gd name="T12" fmla="*/ 441 w 1622"/>
              <a:gd name="T13" fmla="*/ 39 h 99"/>
              <a:gd name="T14" fmla="*/ 405 w 1622"/>
              <a:gd name="T15" fmla="*/ 39 h 99"/>
              <a:gd name="T16" fmla="*/ 345 w 1622"/>
              <a:gd name="T17" fmla="*/ 68 h 99"/>
              <a:gd name="T18" fmla="*/ 286 w 1622"/>
              <a:gd name="T19" fmla="*/ 78 h 99"/>
              <a:gd name="T20" fmla="*/ 155 w 1622"/>
              <a:gd name="T21" fmla="*/ 88 h 99"/>
              <a:gd name="T22" fmla="*/ 0 w 1622"/>
              <a:gd name="T23" fmla="*/ 98 h 99"/>
              <a:gd name="T24" fmla="*/ 775 w 1622"/>
              <a:gd name="T25" fmla="*/ 98 h 99"/>
              <a:gd name="T26" fmla="*/ 1323 w 1622"/>
              <a:gd name="T27" fmla="*/ 88 h 99"/>
              <a:gd name="T28" fmla="*/ 1597 w 1622"/>
              <a:gd name="T29" fmla="*/ 78 h 99"/>
              <a:gd name="T30" fmla="*/ 1621 w 1622"/>
              <a:gd name="T31" fmla="*/ 78 h 99"/>
              <a:gd name="T32" fmla="*/ 1502 w 1622"/>
              <a:gd name="T33" fmla="*/ 5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22" h="99">
                <a:moveTo>
                  <a:pt x="1502" y="58"/>
                </a:moveTo>
                <a:lnTo>
                  <a:pt x="1156" y="29"/>
                </a:lnTo>
                <a:lnTo>
                  <a:pt x="787" y="29"/>
                </a:lnTo>
                <a:lnTo>
                  <a:pt x="715" y="0"/>
                </a:lnTo>
                <a:lnTo>
                  <a:pt x="584" y="0"/>
                </a:lnTo>
                <a:lnTo>
                  <a:pt x="572" y="39"/>
                </a:lnTo>
                <a:lnTo>
                  <a:pt x="441" y="39"/>
                </a:lnTo>
                <a:lnTo>
                  <a:pt x="405" y="39"/>
                </a:lnTo>
                <a:lnTo>
                  <a:pt x="345" y="68"/>
                </a:lnTo>
                <a:lnTo>
                  <a:pt x="286" y="78"/>
                </a:lnTo>
                <a:lnTo>
                  <a:pt x="155" y="88"/>
                </a:lnTo>
                <a:lnTo>
                  <a:pt x="0" y="98"/>
                </a:lnTo>
                <a:lnTo>
                  <a:pt x="775" y="98"/>
                </a:lnTo>
                <a:lnTo>
                  <a:pt x="1323" y="88"/>
                </a:lnTo>
                <a:lnTo>
                  <a:pt x="1597" y="78"/>
                </a:lnTo>
                <a:lnTo>
                  <a:pt x="1621" y="78"/>
                </a:lnTo>
                <a:lnTo>
                  <a:pt x="1502" y="58"/>
                </a:lnTo>
              </a:path>
            </a:pathLst>
          </a:custGeom>
          <a:gradFill rotWithShape="0">
            <a:gsLst>
              <a:gs pos="0">
                <a:srgbClr val="C4C4C4"/>
              </a:gs>
              <a:gs pos="100000">
                <a:srgbClr val="A1BCD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 flipV="1">
            <a:off x="2009775" y="2235200"/>
            <a:ext cx="5068888" cy="1428750"/>
          </a:xfrm>
          <a:prstGeom prst="ellipse">
            <a:avLst/>
          </a:prstGeom>
          <a:gradFill rotWithShape="0">
            <a:gsLst>
              <a:gs pos="0">
                <a:srgbClr val="F0B3B3"/>
              </a:gs>
              <a:gs pos="100000">
                <a:srgbClr val="A1BCD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2686050" y="2354263"/>
            <a:ext cx="35464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46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TERADRIVE</a:t>
            </a:r>
            <a:endParaRPr lang="en-AU" altLang="en-US"/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4300538" y="3941763"/>
            <a:ext cx="685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29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for</a:t>
            </a:r>
            <a:endParaRPr lang="en-AU" altLang="en-US"/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3868738" y="4457700"/>
            <a:ext cx="1439862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46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CEO</a:t>
            </a:r>
            <a:endParaRPr lang="en-AU" altLang="en-US"/>
          </a:p>
        </p:txBody>
      </p:sp>
    </p:spTree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 flipV="1"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5B9CDC"/>
              </a:gs>
              <a:gs pos="100000">
                <a:srgbClr val="ABABA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374650" y="1633538"/>
            <a:ext cx="1698625" cy="338137"/>
            <a:chOff x="236" y="1029"/>
            <a:chExt cx="1070" cy="213"/>
          </a:xfrm>
        </p:grpSpPr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244" y="1103"/>
              <a:ext cx="1062" cy="139"/>
            </a:xfrm>
            <a:custGeom>
              <a:avLst/>
              <a:gdLst>
                <a:gd name="T0" fmla="*/ 176 w 1062"/>
                <a:gd name="T1" fmla="*/ 104 h 139"/>
                <a:gd name="T2" fmla="*/ 316 w 1062"/>
                <a:gd name="T3" fmla="*/ 0 h 139"/>
                <a:gd name="T4" fmla="*/ 530 w 1062"/>
                <a:gd name="T5" fmla="*/ 0 h 139"/>
                <a:gd name="T6" fmla="*/ 744 w 1062"/>
                <a:gd name="T7" fmla="*/ 52 h 139"/>
                <a:gd name="T8" fmla="*/ 884 w 1062"/>
                <a:gd name="T9" fmla="*/ 52 h 139"/>
                <a:gd name="T10" fmla="*/ 1061 w 1062"/>
                <a:gd name="T11" fmla="*/ 104 h 139"/>
                <a:gd name="T12" fmla="*/ 800 w 1062"/>
                <a:gd name="T13" fmla="*/ 121 h 139"/>
                <a:gd name="T14" fmla="*/ 0 w 1062"/>
                <a:gd name="T15" fmla="*/ 138 h 139"/>
                <a:gd name="T16" fmla="*/ 0 w 1062"/>
                <a:gd name="T17" fmla="*/ 138 h 139"/>
                <a:gd name="T18" fmla="*/ 176 w 1062"/>
                <a:gd name="T19" fmla="*/ 104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62" h="139">
                  <a:moveTo>
                    <a:pt x="176" y="104"/>
                  </a:moveTo>
                  <a:lnTo>
                    <a:pt x="316" y="0"/>
                  </a:lnTo>
                  <a:lnTo>
                    <a:pt x="530" y="0"/>
                  </a:lnTo>
                  <a:lnTo>
                    <a:pt x="744" y="52"/>
                  </a:lnTo>
                  <a:lnTo>
                    <a:pt x="884" y="52"/>
                  </a:lnTo>
                  <a:lnTo>
                    <a:pt x="1061" y="104"/>
                  </a:lnTo>
                  <a:lnTo>
                    <a:pt x="800" y="121"/>
                  </a:lnTo>
                  <a:lnTo>
                    <a:pt x="0" y="138"/>
                  </a:lnTo>
                  <a:lnTo>
                    <a:pt x="0" y="138"/>
                  </a:lnTo>
                  <a:lnTo>
                    <a:pt x="176" y="104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236" y="1029"/>
              <a:ext cx="652" cy="153"/>
            </a:xfrm>
            <a:custGeom>
              <a:avLst/>
              <a:gdLst>
                <a:gd name="T0" fmla="*/ 0 w 652"/>
                <a:gd name="T1" fmla="*/ 152 h 153"/>
                <a:gd name="T2" fmla="*/ 12 w 652"/>
                <a:gd name="T3" fmla="*/ 103 h 153"/>
                <a:gd name="T4" fmla="*/ 47 w 652"/>
                <a:gd name="T5" fmla="*/ 62 h 153"/>
                <a:gd name="T6" fmla="*/ 76 w 652"/>
                <a:gd name="T7" fmla="*/ 49 h 153"/>
                <a:gd name="T8" fmla="*/ 100 w 652"/>
                <a:gd name="T9" fmla="*/ 7 h 153"/>
                <a:gd name="T10" fmla="*/ 153 w 652"/>
                <a:gd name="T11" fmla="*/ 0 h 153"/>
                <a:gd name="T12" fmla="*/ 182 w 652"/>
                <a:gd name="T13" fmla="*/ 41 h 153"/>
                <a:gd name="T14" fmla="*/ 212 w 652"/>
                <a:gd name="T15" fmla="*/ 41 h 153"/>
                <a:gd name="T16" fmla="*/ 241 w 652"/>
                <a:gd name="T17" fmla="*/ 35 h 153"/>
                <a:gd name="T18" fmla="*/ 294 w 652"/>
                <a:gd name="T19" fmla="*/ 41 h 153"/>
                <a:gd name="T20" fmla="*/ 329 w 652"/>
                <a:gd name="T21" fmla="*/ 55 h 153"/>
                <a:gd name="T22" fmla="*/ 346 w 652"/>
                <a:gd name="T23" fmla="*/ 55 h 153"/>
                <a:gd name="T24" fmla="*/ 428 w 652"/>
                <a:gd name="T25" fmla="*/ 49 h 153"/>
                <a:gd name="T26" fmla="*/ 452 w 652"/>
                <a:gd name="T27" fmla="*/ 90 h 153"/>
                <a:gd name="T28" fmla="*/ 505 w 652"/>
                <a:gd name="T29" fmla="*/ 90 h 153"/>
                <a:gd name="T30" fmla="*/ 546 w 652"/>
                <a:gd name="T31" fmla="*/ 97 h 153"/>
                <a:gd name="T32" fmla="*/ 651 w 652"/>
                <a:gd name="T33" fmla="*/ 103 h 153"/>
                <a:gd name="T34" fmla="*/ 651 w 652"/>
                <a:gd name="T35" fmla="*/ 117 h 153"/>
                <a:gd name="T36" fmla="*/ 651 w 652"/>
                <a:gd name="T37" fmla="*/ 138 h 153"/>
                <a:gd name="T38" fmla="*/ 651 w 652"/>
                <a:gd name="T39" fmla="*/ 145 h 153"/>
                <a:gd name="T40" fmla="*/ 0 w 652"/>
                <a:gd name="T41" fmla="*/ 152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2" h="153">
                  <a:moveTo>
                    <a:pt x="0" y="152"/>
                  </a:moveTo>
                  <a:lnTo>
                    <a:pt x="12" y="103"/>
                  </a:lnTo>
                  <a:lnTo>
                    <a:pt x="47" y="62"/>
                  </a:lnTo>
                  <a:lnTo>
                    <a:pt x="76" y="49"/>
                  </a:lnTo>
                  <a:lnTo>
                    <a:pt x="100" y="7"/>
                  </a:lnTo>
                  <a:lnTo>
                    <a:pt x="153" y="0"/>
                  </a:lnTo>
                  <a:lnTo>
                    <a:pt x="182" y="41"/>
                  </a:lnTo>
                  <a:lnTo>
                    <a:pt x="212" y="41"/>
                  </a:lnTo>
                  <a:lnTo>
                    <a:pt x="241" y="35"/>
                  </a:lnTo>
                  <a:lnTo>
                    <a:pt x="294" y="41"/>
                  </a:lnTo>
                  <a:lnTo>
                    <a:pt x="329" y="55"/>
                  </a:lnTo>
                  <a:lnTo>
                    <a:pt x="346" y="55"/>
                  </a:lnTo>
                  <a:lnTo>
                    <a:pt x="428" y="49"/>
                  </a:lnTo>
                  <a:lnTo>
                    <a:pt x="452" y="90"/>
                  </a:lnTo>
                  <a:lnTo>
                    <a:pt x="505" y="90"/>
                  </a:lnTo>
                  <a:lnTo>
                    <a:pt x="546" y="97"/>
                  </a:lnTo>
                  <a:lnTo>
                    <a:pt x="651" y="103"/>
                  </a:lnTo>
                  <a:lnTo>
                    <a:pt x="651" y="117"/>
                  </a:lnTo>
                  <a:lnTo>
                    <a:pt x="651" y="138"/>
                  </a:lnTo>
                  <a:lnTo>
                    <a:pt x="651" y="145"/>
                  </a:lnTo>
                  <a:lnTo>
                    <a:pt x="0" y="152"/>
                  </a:lnTo>
                </a:path>
              </a:pathLst>
            </a:custGeom>
            <a:gradFill rotWithShape="0">
              <a:gsLst>
                <a:gs pos="0">
                  <a:srgbClr val="E6E6E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5683250" y="1625600"/>
            <a:ext cx="2987675" cy="207963"/>
            <a:chOff x="3580" y="1024"/>
            <a:chExt cx="1882" cy="131"/>
          </a:xfrm>
        </p:grpSpPr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3580" y="1061"/>
              <a:ext cx="1882" cy="94"/>
            </a:xfrm>
            <a:custGeom>
              <a:avLst/>
              <a:gdLst>
                <a:gd name="T0" fmla="*/ 314 w 1882"/>
                <a:gd name="T1" fmla="*/ 70 h 94"/>
                <a:gd name="T2" fmla="*/ 562 w 1882"/>
                <a:gd name="T3" fmla="*/ 0 h 94"/>
                <a:gd name="T4" fmla="*/ 941 w 1882"/>
                <a:gd name="T5" fmla="*/ 0 h 94"/>
                <a:gd name="T6" fmla="*/ 1320 w 1882"/>
                <a:gd name="T7" fmla="*/ 35 h 94"/>
                <a:gd name="T8" fmla="*/ 1568 w 1882"/>
                <a:gd name="T9" fmla="*/ 35 h 94"/>
                <a:gd name="T10" fmla="*/ 1881 w 1882"/>
                <a:gd name="T11" fmla="*/ 70 h 94"/>
                <a:gd name="T12" fmla="*/ 1419 w 1882"/>
                <a:gd name="T13" fmla="*/ 81 h 94"/>
                <a:gd name="T14" fmla="*/ 0 w 1882"/>
                <a:gd name="T15" fmla="*/ 93 h 94"/>
                <a:gd name="T16" fmla="*/ 0 w 1882"/>
                <a:gd name="T17" fmla="*/ 93 h 94"/>
                <a:gd name="T18" fmla="*/ 314 w 1882"/>
                <a:gd name="T19" fmla="*/ 7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82" h="94">
                  <a:moveTo>
                    <a:pt x="314" y="70"/>
                  </a:moveTo>
                  <a:lnTo>
                    <a:pt x="562" y="0"/>
                  </a:lnTo>
                  <a:lnTo>
                    <a:pt x="941" y="0"/>
                  </a:lnTo>
                  <a:lnTo>
                    <a:pt x="1320" y="35"/>
                  </a:lnTo>
                  <a:lnTo>
                    <a:pt x="1568" y="35"/>
                  </a:lnTo>
                  <a:lnTo>
                    <a:pt x="1881" y="70"/>
                  </a:lnTo>
                  <a:lnTo>
                    <a:pt x="1419" y="81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314" y="70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3808" y="1024"/>
              <a:ext cx="1254" cy="129"/>
            </a:xfrm>
            <a:custGeom>
              <a:avLst/>
              <a:gdLst>
                <a:gd name="T0" fmla="*/ 0 w 1254"/>
                <a:gd name="T1" fmla="*/ 128 h 129"/>
                <a:gd name="T2" fmla="*/ 22 w 1254"/>
                <a:gd name="T3" fmla="*/ 87 h 129"/>
                <a:gd name="T4" fmla="*/ 90 w 1254"/>
                <a:gd name="T5" fmla="*/ 52 h 129"/>
                <a:gd name="T6" fmla="*/ 147 w 1254"/>
                <a:gd name="T7" fmla="*/ 40 h 129"/>
                <a:gd name="T8" fmla="*/ 192 w 1254"/>
                <a:gd name="T9" fmla="*/ 6 h 129"/>
                <a:gd name="T10" fmla="*/ 294 w 1254"/>
                <a:gd name="T11" fmla="*/ 0 h 129"/>
                <a:gd name="T12" fmla="*/ 350 w 1254"/>
                <a:gd name="T13" fmla="*/ 35 h 129"/>
                <a:gd name="T14" fmla="*/ 406 w 1254"/>
                <a:gd name="T15" fmla="*/ 35 h 129"/>
                <a:gd name="T16" fmla="*/ 463 w 1254"/>
                <a:gd name="T17" fmla="*/ 29 h 129"/>
                <a:gd name="T18" fmla="*/ 565 w 1254"/>
                <a:gd name="T19" fmla="*/ 35 h 129"/>
                <a:gd name="T20" fmla="*/ 632 w 1254"/>
                <a:gd name="T21" fmla="*/ 46 h 129"/>
                <a:gd name="T22" fmla="*/ 666 w 1254"/>
                <a:gd name="T23" fmla="*/ 46 h 129"/>
                <a:gd name="T24" fmla="*/ 824 w 1254"/>
                <a:gd name="T25" fmla="*/ 40 h 129"/>
                <a:gd name="T26" fmla="*/ 869 w 1254"/>
                <a:gd name="T27" fmla="*/ 76 h 129"/>
                <a:gd name="T28" fmla="*/ 971 w 1254"/>
                <a:gd name="T29" fmla="*/ 76 h 129"/>
                <a:gd name="T30" fmla="*/ 1050 w 1254"/>
                <a:gd name="T31" fmla="*/ 81 h 129"/>
                <a:gd name="T32" fmla="*/ 1253 w 1254"/>
                <a:gd name="T33" fmla="*/ 87 h 129"/>
                <a:gd name="T34" fmla="*/ 1253 w 1254"/>
                <a:gd name="T35" fmla="*/ 99 h 129"/>
                <a:gd name="T36" fmla="*/ 1253 w 1254"/>
                <a:gd name="T37" fmla="*/ 116 h 129"/>
                <a:gd name="T38" fmla="*/ 1253 w 1254"/>
                <a:gd name="T39" fmla="*/ 122 h 129"/>
                <a:gd name="T40" fmla="*/ 0 w 1254"/>
                <a:gd name="T41" fmla="*/ 12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54" h="129">
                  <a:moveTo>
                    <a:pt x="0" y="128"/>
                  </a:moveTo>
                  <a:lnTo>
                    <a:pt x="22" y="87"/>
                  </a:lnTo>
                  <a:lnTo>
                    <a:pt x="90" y="52"/>
                  </a:lnTo>
                  <a:lnTo>
                    <a:pt x="147" y="40"/>
                  </a:lnTo>
                  <a:lnTo>
                    <a:pt x="192" y="6"/>
                  </a:lnTo>
                  <a:lnTo>
                    <a:pt x="294" y="0"/>
                  </a:lnTo>
                  <a:lnTo>
                    <a:pt x="350" y="35"/>
                  </a:lnTo>
                  <a:lnTo>
                    <a:pt x="406" y="35"/>
                  </a:lnTo>
                  <a:lnTo>
                    <a:pt x="463" y="29"/>
                  </a:lnTo>
                  <a:lnTo>
                    <a:pt x="565" y="35"/>
                  </a:lnTo>
                  <a:lnTo>
                    <a:pt x="632" y="46"/>
                  </a:lnTo>
                  <a:lnTo>
                    <a:pt x="666" y="46"/>
                  </a:lnTo>
                  <a:lnTo>
                    <a:pt x="824" y="40"/>
                  </a:lnTo>
                  <a:lnTo>
                    <a:pt x="869" y="76"/>
                  </a:lnTo>
                  <a:lnTo>
                    <a:pt x="971" y="76"/>
                  </a:lnTo>
                  <a:lnTo>
                    <a:pt x="1050" y="81"/>
                  </a:lnTo>
                  <a:lnTo>
                    <a:pt x="1253" y="87"/>
                  </a:lnTo>
                  <a:lnTo>
                    <a:pt x="1253" y="99"/>
                  </a:lnTo>
                  <a:lnTo>
                    <a:pt x="1253" y="116"/>
                  </a:lnTo>
                  <a:lnTo>
                    <a:pt x="1253" y="122"/>
                  </a:lnTo>
                  <a:lnTo>
                    <a:pt x="0" y="128"/>
                  </a:lnTo>
                </a:path>
              </a:pathLst>
            </a:custGeom>
            <a:gradFill rotWithShape="0">
              <a:gsLst>
                <a:gs pos="0">
                  <a:srgbClr val="93B8DE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2401888" y="1797050"/>
            <a:ext cx="1854200" cy="298450"/>
            <a:chOff x="1513" y="1132"/>
            <a:chExt cx="1168" cy="188"/>
          </a:xfrm>
        </p:grpSpPr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1607" y="1132"/>
              <a:ext cx="928" cy="156"/>
            </a:xfrm>
            <a:custGeom>
              <a:avLst/>
              <a:gdLst>
                <a:gd name="T0" fmla="*/ 0 w 928"/>
                <a:gd name="T1" fmla="*/ 155 h 156"/>
                <a:gd name="T2" fmla="*/ 0 w 928"/>
                <a:gd name="T3" fmla="*/ 98 h 156"/>
                <a:gd name="T4" fmla="*/ 106 w 928"/>
                <a:gd name="T5" fmla="*/ 82 h 156"/>
                <a:gd name="T6" fmla="*/ 111 w 928"/>
                <a:gd name="T7" fmla="*/ 41 h 156"/>
                <a:gd name="T8" fmla="*/ 159 w 928"/>
                <a:gd name="T9" fmla="*/ 8 h 156"/>
                <a:gd name="T10" fmla="*/ 217 w 928"/>
                <a:gd name="T11" fmla="*/ 0 h 156"/>
                <a:gd name="T12" fmla="*/ 223 w 928"/>
                <a:gd name="T13" fmla="*/ 0 h 156"/>
                <a:gd name="T14" fmla="*/ 252 w 928"/>
                <a:gd name="T15" fmla="*/ 41 h 156"/>
                <a:gd name="T16" fmla="*/ 329 w 928"/>
                <a:gd name="T17" fmla="*/ 49 h 156"/>
                <a:gd name="T18" fmla="*/ 375 w 928"/>
                <a:gd name="T19" fmla="*/ 57 h 156"/>
                <a:gd name="T20" fmla="*/ 399 w 928"/>
                <a:gd name="T21" fmla="*/ 82 h 156"/>
                <a:gd name="T22" fmla="*/ 452 w 928"/>
                <a:gd name="T23" fmla="*/ 90 h 156"/>
                <a:gd name="T24" fmla="*/ 557 w 928"/>
                <a:gd name="T25" fmla="*/ 90 h 156"/>
                <a:gd name="T26" fmla="*/ 622 w 928"/>
                <a:gd name="T27" fmla="*/ 41 h 156"/>
                <a:gd name="T28" fmla="*/ 698 w 928"/>
                <a:gd name="T29" fmla="*/ 0 h 156"/>
                <a:gd name="T30" fmla="*/ 751 w 928"/>
                <a:gd name="T31" fmla="*/ 65 h 156"/>
                <a:gd name="T32" fmla="*/ 751 w 928"/>
                <a:gd name="T33" fmla="*/ 82 h 156"/>
                <a:gd name="T34" fmla="*/ 839 w 928"/>
                <a:gd name="T35" fmla="*/ 82 h 156"/>
                <a:gd name="T36" fmla="*/ 845 w 928"/>
                <a:gd name="T37" fmla="*/ 82 h 156"/>
                <a:gd name="T38" fmla="*/ 868 w 928"/>
                <a:gd name="T39" fmla="*/ 106 h 156"/>
                <a:gd name="T40" fmla="*/ 921 w 928"/>
                <a:gd name="T41" fmla="*/ 122 h 156"/>
                <a:gd name="T42" fmla="*/ 927 w 928"/>
                <a:gd name="T43" fmla="*/ 139 h 156"/>
                <a:gd name="T44" fmla="*/ 927 w 928"/>
                <a:gd name="T45" fmla="*/ 155 h 156"/>
                <a:gd name="T46" fmla="*/ 927 w 928"/>
                <a:gd name="T47" fmla="*/ 155 h 156"/>
                <a:gd name="T48" fmla="*/ 0 w 928"/>
                <a:gd name="T49" fmla="*/ 155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28" h="156">
                  <a:moveTo>
                    <a:pt x="0" y="155"/>
                  </a:moveTo>
                  <a:lnTo>
                    <a:pt x="0" y="98"/>
                  </a:lnTo>
                  <a:lnTo>
                    <a:pt x="106" y="82"/>
                  </a:lnTo>
                  <a:lnTo>
                    <a:pt x="111" y="41"/>
                  </a:lnTo>
                  <a:lnTo>
                    <a:pt x="159" y="8"/>
                  </a:lnTo>
                  <a:lnTo>
                    <a:pt x="217" y="0"/>
                  </a:lnTo>
                  <a:lnTo>
                    <a:pt x="223" y="0"/>
                  </a:lnTo>
                  <a:lnTo>
                    <a:pt x="252" y="41"/>
                  </a:lnTo>
                  <a:lnTo>
                    <a:pt x="329" y="49"/>
                  </a:lnTo>
                  <a:lnTo>
                    <a:pt x="375" y="57"/>
                  </a:lnTo>
                  <a:lnTo>
                    <a:pt x="399" y="82"/>
                  </a:lnTo>
                  <a:lnTo>
                    <a:pt x="452" y="90"/>
                  </a:lnTo>
                  <a:lnTo>
                    <a:pt x="557" y="90"/>
                  </a:lnTo>
                  <a:lnTo>
                    <a:pt x="622" y="41"/>
                  </a:lnTo>
                  <a:lnTo>
                    <a:pt x="698" y="0"/>
                  </a:lnTo>
                  <a:lnTo>
                    <a:pt x="751" y="65"/>
                  </a:lnTo>
                  <a:lnTo>
                    <a:pt x="751" y="82"/>
                  </a:lnTo>
                  <a:lnTo>
                    <a:pt x="839" y="82"/>
                  </a:lnTo>
                  <a:lnTo>
                    <a:pt x="845" y="82"/>
                  </a:lnTo>
                  <a:lnTo>
                    <a:pt x="868" y="106"/>
                  </a:lnTo>
                  <a:lnTo>
                    <a:pt x="921" y="122"/>
                  </a:lnTo>
                  <a:lnTo>
                    <a:pt x="927" y="139"/>
                  </a:lnTo>
                  <a:lnTo>
                    <a:pt x="927" y="155"/>
                  </a:lnTo>
                  <a:lnTo>
                    <a:pt x="927" y="155"/>
                  </a:lnTo>
                  <a:lnTo>
                    <a:pt x="0" y="155"/>
                  </a:lnTo>
                </a:path>
              </a:pathLst>
            </a:custGeom>
            <a:gradFill rotWithShape="0">
              <a:gsLst>
                <a:gs pos="0">
                  <a:srgbClr val="E6E6E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1513" y="1254"/>
              <a:ext cx="1168" cy="66"/>
            </a:xfrm>
            <a:custGeom>
              <a:avLst/>
              <a:gdLst>
                <a:gd name="T0" fmla="*/ 71 w 1168"/>
                <a:gd name="T1" fmla="*/ 0 h 66"/>
                <a:gd name="T2" fmla="*/ 6 w 1168"/>
                <a:gd name="T3" fmla="*/ 0 h 66"/>
                <a:gd name="T4" fmla="*/ 0 w 1168"/>
                <a:gd name="T5" fmla="*/ 41 h 66"/>
                <a:gd name="T6" fmla="*/ 341 w 1168"/>
                <a:gd name="T7" fmla="*/ 41 h 66"/>
                <a:gd name="T8" fmla="*/ 429 w 1168"/>
                <a:gd name="T9" fmla="*/ 65 h 66"/>
                <a:gd name="T10" fmla="*/ 581 w 1168"/>
                <a:gd name="T11" fmla="*/ 65 h 66"/>
                <a:gd name="T12" fmla="*/ 898 w 1168"/>
                <a:gd name="T13" fmla="*/ 65 h 66"/>
                <a:gd name="T14" fmla="*/ 1127 w 1168"/>
                <a:gd name="T15" fmla="*/ 57 h 66"/>
                <a:gd name="T16" fmla="*/ 1167 w 1168"/>
                <a:gd name="T17" fmla="*/ 33 h 66"/>
                <a:gd name="T18" fmla="*/ 1103 w 1168"/>
                <a:gd name="T19" fmla="*/ 25 h 66"/>
                <a:gd name="T20" fmla="*/ 71 w 1168"/>
                <a:gd name="T21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68" h="66">
                  <a:moveTo>
                    <a:pt x="71" y="0"/>
                  </a:moveTo>
                  <a:lnTo>
                    <a:pt x="6" y="0"/>
                  </a:lnTo>
                  <a:lnTo>
                    <a:pt x="0" y="41"/>
                  </a:lnTo>
                  <a:lnTo>
                    <a:pt x="341" y="41"/>
                  </a:lnTo>
                  <a:lnTo>
                    <a:pt x="429" y="65"/>
                  </a:lnTo>
                  <a:lnTo>
                    <a:pt x="581" y="65"/>
                  </a:lnTo>
                  <a:lnTo>
                    <a:pt x="898" y="65"/>
                  </a:lnTo>
                  <a:lnTo>
                    <a:pt x="1127" y="57"/>
                  </a:lnTo>
                  <a:lnTo>
                    <a:pt x="1167" y="33"/>
                  </a:lnTo>
                  <a:lnTo>
                    <a:pt x="1103" y="25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CACACA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284" name="Group 20"/>
          <p:cNvGrpSpPr>
            <a:grpSpLocks/>
          </p:cNvGrpSpPr>
          <p:nvPr/>
        </p:nvGrpSpPr>
        <p:grpSpPr bwMode="auto">
          <a:xfrm>
            <a:off x="247650" y="4502150"/>
            <a:ext cx="4735513" cy="715963"/>
            <a:chOff x="156" y="2836"/>
            <a:chExt cx="2983" cy="451"/>
          </a:xfrm>
        </p:grpSpPr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1611" y="2950"/>
              <a:ext cx="1528" cy="277"/>
            </a:xfrm>
            <a:custGeom>
              <a:avLst/>
              <a:gdLst>
                <a:gd name="T0" fmla="*/ 107 w 1528"/>
                <a:gd name="T1" fmla="*/ 130 h 277"/>
                <a:gd name="T2" fmla="*/ 167 w 1528"/>
                <a:gd name="T3" fmla="*/ 65 h 277"/>
                <a:gd name="T4" fmla="*/ 251 w 1528"/>
                <a:gd name="T5" fmla="*/ 16 h 277"/>
                <a:gd name="T6" fmla="*/ 334 w 1528"/>
                <a:gd name="T7" fmla="*/ 32 h 277"/>
                <a:gd name="T8" fmla="*/ 441 w 1528"/>
                <a:gd name="T9" fmla="*/ 0 h 277"/>
                <a:gd name="T10" fmla="*/ 549 w 1528"/>
                <a:gd name="T11" fmla="*/ 16 h 277"/>
                <a:gd name="T12" fmla="*/ 549 w 1528"/>
                <a:gd name="T13" fmla="*/ 114 h 277"/>
                <a:gd name="T14" fmla="*/ 585 w 1528"/>
                <a:gd name="T15" fmla="*/ 130 h 277"/>
                <a:gd name="T16" fmla="*/ 680 w 1528"/>
                <a:gd name="T17" fmla="*/ 130 h 277"/>
                <a:gd name="T18" fmla="*/ 787 w 1528"/>
                <a:gd name="T19" fmla="*/ 178 h 277"/>
                <a:gd name="T20" fmla="*/ 931 w 1528"/>
                <a:gd name="T21" fmla="*/ 195 h 277"/>
                <a:gd name="T22" fmla="*/ 1121 w 1528"/>
                <a:gd name="T23" fmla="*/ 211 h 277"/>
                <a:gd name="T24" fmla="*/ 1217 w 1528"/>
                <a:gd name="T25" fmla="*/ 211 h 277"/>
                <a:gd name="T26" fmla="*/ 1300 w 1528"/>
                <a:gd name="T27" fmla="*/ 260 h 277"/>
                <a:gd name="T28" fmla="*/ 1407 w 1528"/>
                <a:gd name="T29" fmla="*/ 260 h 277"/>
                <a:gd name="T30" fmla="*/ 1527 w 1528"/>
                <a:gd name="T31" fmla="*/ 276 h 277"/>
                <a:gd name="T32" fmla="*/ 263 w 1528"/>
                <a:gd name="T33" fmla="*/ 276 h 277"/>
                <a:gd name="T34" fmla="*/ 0 w 1528"/>
                <a:gd name="T35" fmla="*/ 260 h 277"/>
                <a:gd name="T36" fmla="*/ 0 w 1528"/>
                <a:gd name="T37" fmla="*/ 260 h 277"/>
                <a:gd name="T38" fmla="*/ 107 w 1528"/>
                <a:gd name="T39" fmla="*/ 13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8" h="277">
                  <a:moveTo>
                    <a:pt x="107" y="130"/>
                  </a:moveTo>
                  <a:lnTo>
                    <a:pt x="167" y="65"/>
                  </a:lnTo>
                  <a:lnTo>
                    <a:pt x="251" y="16"/>
                  </a:lnTo>
                  <a:lnTo>
                    <a:pt x="334" y="32"/>
                  </a:lnTo>
                  <a:lnTo>
                    <a:pt x="441" y="0"/>
                  </a:lnTo>
                  <a:lnTo>
                    <a:pt x="549" y="16"/>
                  </a:lnTo>
                  <a:lnTo>
                    <a:pt x="549" y="114"/>
                  </a:lnTo>
                  <a:lnTo>
                    <a:pt x="585" y="130"/>
                  </a:lnTo>
                  <a:lnTo>
                    <a:pt x="680" y="130"/>
                  </a:lnTo>
                  <a:lnTo>
                    <a:pt x="787" y="178"/>
                  </a:lnTo>
                  <a:lnTo>
                    <a:pt x="931" y="195"/>
                  </a:lnTo>
                  <a:lnTo>
                    <a:pt x="1121" y="211"/>
                  </a:lnTo>
                  <a:lnTo>
                    <a:pt x="1217" y="211"/>
                  </a:lnTo>
                  <a:lnTo>
                    <a:pt x="1300" y="260"/>
                  </a:lnTo>
                  <a:lnTo>
                    <a:pt x="1407" y="260"/>
                  </a:lnTo>
                  <a:lnTo>
                    <a:pt x="1527" y="276"/>
                  </a:lnTo>
                  <a:lnTo>
                    <a:pt x="263" y="276"/>
                  </a:lnTo>
                  <a:lnTo>
                    <a:pt x="0" y="260"/>
                  </a:lnTo>
                  <a:lnTo>
                    <a:pt x="0" y="260"/>
                  </a:lnTo>
                  <a:lnTo>
                    <a:pt x="107" y="130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F6F6F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896" y="2836"/>
              <a:ext cx="1587" cy="342"/>
            </a:xfrm>
            <a:custGeom>
              <a:avLst/>
              <a:gdLst>
                <a:gd name="T0" fmla="*/ 441 w 1587"/>
                <a:gd name="T1" fmla="*/ 260 h 342"/>
                <a:gd name="T2" fmla="*/ 536 w 1587"/>
                <a:gd name="T3" fmla="*/ 65 h 342"/>
                <a:gd name="T4" fmla="*/ 632 w 1587"/>
                <a:gd name="T5" fmla="*/ 0 h 342"/>
                <a:gd name="T6" fmla="*/ 930 w 1587"/>
                <a:gd name="T7" fmla="*/ 0 h 342"/>
                <a:gd name="T8" fmla="*/ 1002 w 1587"/>
                <a:gd name="T9" fmla="*/ 98 h 342"/>
                <a:gd name="T10" fmla="*/ 1061 w 1587"/>
                <a:gd name="T11" fmla="*/ 81 h 342"/>
                <a:gd name="T12" fmla="*/ 1085 w 1587"/>
                <a:gd name="T13" fmla="*/ 162 h 342"/>
                <a:gd name="T14" fmla="*/ 1168 w 1587"/>
                <a:gd name="T15" fmla="*/ 162 h 342"/>
                <a:gd name="T16" fmla="*/ 1204 w 1587"/>
                <a:gd name="T17" fmla="*/ 162 h 342"/>
                <a:gd name="T18" fmla="*/ 1300 w 1587"/>
                <a:gd name="T19" fmla="*/ 228 h 342"/>
                <a:gd name="T20" fmla="*/ 1490 w 1587"/>
                <a:gd name="T21" fmla="*/ 276 h 342"/>
                <a:gd name="T22" fmla="*/ 1586 w 1587"/>
                <a:gd name="T23" fmla="*/ 325 h 342"/>
                <a:gd name="T24" fmla="*/ 95 w 1587"/>
                <a:gd name="T25" fmla="*/ 341 h 342"/>
                <a:gd name="T26" fmla="*/ 0 w 1587"/>
                <a:gd name="T27" fmla="*/ 195 h 342"/>
                <a:gd name="T28" fmla="*/ 12 w 1587"/>
                <a:gd name="T29" fmla="*/ 130 h 342"/>
                <a:gd name="T30" fmla="*/ 214 w 1587"/>
                <a:gd name="T31" fmla="*/ 65 h 342"/>
                <a:gd name="T32" fmla="*/ 250 w 1587"/>
                <a:gd name="T33" fmla="*/ 65 h 342"/>
                <a:gd name="T34" fmla="*/ 322 w 1587"/>
                <a:gd name="T35" fmla="*/ 114 h 342"/>
                <a:gd name="T36" fmla="*/ 334 w 1587"/>
                <a:gd name="T37" fmla="*/ 162 h 342"/>
                <a:gd name="T38" fmla="*/ 382 w 1587"/>
                <a:gd name="T39" fmla="*/ 211 h 342"/>
                <a:gd name="T40" fmla="*/ 394 w 1587"/>
                <a:gd name="T41" fmla="*/ 211 h 342"/>
                <a:gd name="T42" fmla="*/ 405 w 1587"/>
                <a:gd name="T43" fmla="*/ 211 h 342"/>
                <a:gd name="T44" fmla="*/ 429 w 1587"/>
                <a:gd name="T45" fmla="*/ 211 h 342"/>
                <a:gd name="T46" fmla="*/ 441 w 1587"/>
                <a:gd name="T47" fmla="*/ 260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587" h="342">
                  <a:moveTo>
                    <a:pt x="441" y="260"/>
                  </a:moveTo>
                  <a:lnTo>
                    <a:pt x="536" y="65"/>
                  </a:lnTo>
                  <a:lnTo>
                    <a:pt x="632" y="0"/>
                  </a:lnTo>
                  <a:lnTo>
                    <a:pt x="930" y="0"/>
                  </a:lnTo>
                  <a:lnTo>
                    <a:pt x="1002" y="98"/>
                  </a:lnTo>
                  <a:lnTo>
                    <a:pt x="1061" y="81"/>
                  </a:lnTo>
                  <a:lnTo>
                    <a:pt x="1085" y="162"/>
                  </a:lnTo>
                  <a:lnTo>
                    <a:pt x="1168" y="162"/>
                  </a:lnTo>
                  <a:lnTo>
                    <a:pt x="1204" y="162"/>
                  </a:lnTo>
                  <a:lnTo>
                    <a:pt x="1300" y="228"/>
                  </a:lnTo>
                  <a:lnTo>
                    <a:pt x="1490" y="276"/>
                  </a:lnTo>
                  <a:lnTo>
                    <a:pt x="1586" y="325"/>
                  </a:lnTo>
                  <a:lnTo>
                    <a:pt x="95" y="341"/>
                  </a:lnTo>
                  <a:lnTo>
                    <a:pt x="0" y="195"/>
                  </a:lnTo>
                  <a:lnTo>
                    <a:pt x="12" y="130"/>
                  </a:lnTo>
                  <a:lnTo>
                    <a:pt x="214" y="65"/>
                  </a:lnTo>
                  <a:lnTo>
                    <a:pt x="250" y="65"/>
                  </a:lnTo>
                  <a:lnTo>
                    <a:pt x="322" y="114"/>
                  </a:lnTo>
                  <a:lnTo>
                    <a:pt x="334" y="162"/>
                  </a:lnTo>
                  <a:lnTo>
                    <a:pt x="382" y="211"/>
                  </a:lnTo>
                  <a:lnTo>
                    <a:pt x="394" y="211"/>
                  </a:lnTo>
                  <a:lnTo>
                    <a:pt x="405" y="211"/>
                  </a:lnTo>
                  <a:lnTo>
                    <a:pt x="429" y="211"/>
                  </a:lnTo>
                  <a:lnTo>
                    <a:pt x="441" y="26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156" y="3091"/>
              <a:ext cx="2637" cy="196"/>
            </a:xfrm>
            <a:custGeom>
              <a:avLst/>
              <a:gdLst>
                <a:gd name="T0" fmla="*/ 477 w 2637"/>
                <a:gd name="T1" fmla="*/ 97 h 196"/>
                <a:gd name="T2" fmla="*/ 907 w 2637"/>
                <a:gd name="T3" fmla="*/ 65 h 196"/>
                <a:gd name="T4" fmla="*/ 1086 w 2637"/>
                <a:gd name="T5" fmla="*/ 0 h 196"/>
                <a:gd name="T6" fmla="*/ 1241 w 2637"/>
                <a:gd name="T7" fmla="*/ 16 h 196"/>
                <a:gd name="T8" fmla="*/ 1598 w 2637"/>
                <a:gd name="T9" fmla="*/ 65 h 196"/>
                <a:gd name="T10" fmla="*/ 1813 w 2637"/>
                <a:gd name="T11" fmla="*/ 65 h 196"/>
                <a:gd name="T12" fmla="*/ 1944 w 2637"/>
                <a:gd name="T13" fmla="*/ 65 h 196"/>
                <a:gd name="T14" fmla="*/ 2099 w 2637"/>
                <a:gd name="T15" fmla="*/ 65 h 196"/>
                <a:gd name="T16" fmla="*/ 2457 w 2637"/>
                <a:gd name="T17" fmla="*/ 130 h 196"/>
                <a:gd name="T18" fmla="*/ 2528 w 2637"/>
                <a:gd name="T19" fmla="*/ 162 h 196"/>
                <a:gd name="T20" fmla="*/ 2636 w 2637"/>
                <a:gd name="T21" fmla="*/ 162 h 196"/>
                <a:gd name="T22" fmla="*/ 2218 w 2637"/>
                <a:gd name="T23" fmla="*/ 146 h 196"/>
                <a:gd name="T24" fmla="*/ 1420 w 2637"/>
                <a:gd name="T25" fmla="*/ 178 h 196"/>
                <a:gd name="T26" fmla="*/ 1050 w 2637"/>
                <a:gd name="T27" fmla="*/ 178 h 196"/>
                <a:gd name="T28" fmla="*/ 406 w 2637"/>
                <a:gd name="T29" fmla="*/ 195 h 196"/>
                <a:gd name="T30" fmla="*/ 167 w 2637"/>
                <a:gd name="T31" fmla="*/ 195 h 196"/>
                <a:gd name="T32" fmla="*/ 167 w 2637"/>
                <a:gd name="T33" fmla="*/ 162 h 196"/>
                <a:gd name="T34" fmla="*/ 36 w 2637"/>
                <a:gd name="T35" fmla="*/ 162 h 196"/>
                <a:gd name="T36" fmla="*/ 0 w 2637"/>
                <a:gd name="T37" fmla="*/ 162 h 196"/>
                <a:gd name="T38" fmla="*/ 477 w 2637"/>
                <a:gd name="T39" fmla="*/ 97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37" h="196">
                  <a:moveTo>
                    <a:pt x="477" y="97"/>
                  </a:moveTo>
                  <a:lnTo>
                    <a:pt x="907" y="65"/>
                  </a:lnTo>
                  <a:lnTo>
                    <a:pt x="1086" y="0"/>
                  </a:lnTo>
                  <a:lnTo>
                    <a:pt x="1241" y="16"/>
                  </a:lnTo>
                  <a:lnTo>
                    <a:pt x="1598" y="65"/>
                  </a:lnTo>
                  <a:lnTo>
                    <a:pt x="1813" y="65"/>
                  </a:lnTo>
                  <a:lnTo>
                    <a:pt x="1944" y="65"/>
                  </a:lnTo>
                  <a:lnTo>
                    <a:pt x="2099" y="65"/>
                  </a:lnTo>
                  <a:lnTo>
                    <a:pt x="2457" y="130"/>
                  </a:lnTo>
                  <a:lnTo>
                    <a:pt x="2528" y="162"/>
                  </a:lnTo>
                  <a:lnTo>
                    <a:pt x="2636" y="162"/>
                  </a:lnTo>
                  <a:lnTo>
                    <a:pt x="2218" y="146"/>
                  </a:lnTo>
                  <a:lnTo>
                    <a:pt x="1420" y="178"/>
                  </a:lnTo>
                  <a:lnTo>
                    <a:pt x="1050" y="178"/>
                  </a:lnTo>
                  <a:lnTo>
                    <a:pt x="406" y="195"/>
                  </a:lnTo>
                  <a:lnTo>
                    <a:pt x="167" y="195"/>
                  </a:lnTo>
                  <a:lnTo>
                    <a:pt x="167" y="162"/>
                  </a:lnTo>
                  <a:lnTo>
                    <a:pt x="36" y="162"/>
                  </a:lnTo>
                  <a:lnTo>
                    <a:pt x="0" y="162"/>
                  </a:lnTo>
                  <a:lnTo>
                    <a:pt x="477" y="97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435" y="2884"/>
              <a:ext cx="981" cy="385"/>
            </a:xfrm>
            <a:custGeom>
              <a:avLst/>
              <a:gdLst>
                <a:gd name="T0" fmla="*/ 39 w 981"/>
                <a:gd name="T1" fmla="*/ 341 h 385"/>
                <a:gd name="T2" fmla="*/ 31 w 981"/>
                <a:gd name="T3" fmla="*/ 288 h 385"/>
                <a:gd name="T4" fmla="*/ 0 w 981"/>
                <a:gd name="T5" fmla="*/ 266 h 385"/>
                <a:gd name="T6" fmla="*/ 31 w 981"/>
                <a:gd name="T7" fmla="*/ 234 h 385"/>
                <a:gd name="T8" fmla="*/ 63 w 981"/>
                <a:gd name="T9" fmla="*/ 224 h 385"/>
                <a:gd name="T10" fmla="*/ 102 w 981"/>
                <a:gd name="T11" fmla="*/ 202 h 385"/>
                <a:gd name="T12" fmla="*/ 102 w 981"/>
                <a:gd name="T13" fmla="*/ 170 h 385"/>
                <a:gd name="T14" fmla="*/ 149 w 981"/>
                <a:gd name="T15" fmla="*/ 138 h 385"/>
                <a:gd name="T16" fmla="*/ 149 w 981"/>
                <a:gd name="T17" fmla="*/ 117 h 385"/>
                <a:gd name="T18" fmla="*/ 196 w 981"/>
                <a:gd name="T19" fmla="*/ 74 h 385"/>
                <a:gd name="T20" fmla="*/ 220 w 981"/>
                <a:gd name="T21" fmla="*/ 106 h 385"/>
                <a:gd name="T22" fmla="*/ 243 w 981"/>
                <a:gd name="T23" fmla="*/ 117 h 385"/>
                <a:gd name="T24" fmla="*/ 314 w 981"/>
                <a:gd name="T25" fmla="*/ 117 h 385"/>
                <a:gd name="T26" fmla="*/ 361 w 981"/>
                <a:gd name="T27" fmla="*/ 96 h 385"/>
                <a:gd name="T28" fmla="*/ 376 w 981"/>
                <a:gd name="T29" fmla="*/ 117 h 385"/>
                <a:gd name="T30" fmla="*/ 392 w 981"/>
                <a:gd name="T31" fmla="*/ 117 h 385"/>
                <a:gd name="T32" fmla="*/ 447 w 981"/>
                <a:gd name="T33" fmla="*/ 128 h 385"/>
                <a:gd name="T34" fmla="*/ 447 w 981"/>
                <a:gd name="T35" fmla="*/ 96 h 385"/>
                <a:gd name="T36" fmla="*/ 470 w 981"/>
                <a:gd name="T37" fmla="*/ 85 h 385"/>
                <a:gd name="T38" fmla="*/ 509 w 981"/>
                <a:gd name="T39" fmla="*/ 85 h 385"/>
                <a:gd name="T40" fmla="*/ 517 w 981"/>
                <a:gd name="T41" fmla="*/ 85 h 385"/>
                <a:gd name="T42" fmla="*/ 557 w 981"/>
                <a:gd name="T43" fmla="*/ 43 h 385"/>
                <a:gd name="T44" fmla="*/ 659 w 981"/>
                <a:gd name="T45" fmla="*/ 11 h 385"/>
                <a:gd name="T46" fmla="*/ 713 w 981"/>
                <a:gd name="T47" fmla="*/ 0 h 385"/>
                <a:gd name="T48" fmla="*/ 776 w 981"/>
                <a:gd name="T49" fmla="*/ 32 h 385"/>
                <a:gd name="T50" fmla="*/ 823 w 981"/>
                <a:gd name="T51" fmla="*/ 11 h 385"/>
                <a:gd name="T52" fmla="*/ 893 w 981"/>
                <a:gd name="T53" fmla="*/ 32 h 385"/>
                <a:gd name="T54" fmla="*/ 893 w 981"/>
                <a:gd name="T55" fmla="*/ 64 h 385"/>
                <a:gd name="T56" fmla="*/ 925 w 981"/>
                <a:gd name="T57" fmla="*/ 74 h 385"/>
                <a:gd name="T58" fmla="*/ 933 w 981"/>
                <a:gd name="T59" fmla="*/ 96 h 385"/>
                <a:gd name="T60" fmla="*/ 964 w 981"/>
                <a:gd name="T61" fmla="*/ 117 h 385"/>
                <a:gd name="T62" fmla="*/ 980 w 981"/>
                <a:gd name="T63" fmla="*/ 160 h 385"/>
                <a:gd name="T64" fmla="*/ 980 w 981"/>
                <a:gd name="T65" fmla="*/ 224 h 385"/>
                <a:gd name="T66" fmla="*/ 972 w 981"/>
                <a:gd name="T67" fmla="*/ 320 h 385"/>
                <a:gd name="T68" fmla="*/ 972 w 981"/>
                <a:gd name="T69" fmla="*/ 320 h 385"/>
                <a:gd name="T70" fmla="*/ 275 w 981"/>
                <a:gd name="T71" fmla="*/ 362 h 385"/>
                <a:gd name="T72" fmla="*/ 118 w 981"/>
                <a:gd name="T73" fmla="*/ 384 h 385"/>
                <a:gd name="T74" fmla="*/ 39 w 981"/>
                <a:gd name="T75" fmla="*/ 341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81" h="385">
                  <a:moveTo>
                    <a:pt x="39" y="341"/>
                  </a:moveTo>
                  <a:lnTo>
                    <a:pt x="31" y="288"/>
                  </a:lnTo>
                  <a:lnTo>
                    <a:pt x="0" y="266"/>
                  </a:lnTo>
                  <a:lnTo>
                    <a:pt x="31" y="234"/>
                  </a:lnTo>
                  <a:lnTo>
                    <a:pt x="63" y="224"/>
                  </a:lnTo>
                  <a:lnTo>
                    <a:pt x="102" y="202"/>
                  </a:lnTo>
                  <a:lnTo>
                    <a:pt x="102" y="170"/>
                  </a:lnTo>
                  <a:lnTo>
                    <a:pt x="149" y="138"/>
                  </a:lnTo>
                  <a:lnTo>
                    <a:pt x="149" y="117"/>
                  </a:lnTo>
                  <a:lnTo>
                    <a:pt x="196" y="74"/>
                  </a:lnTo>
                  <a:lnTo>
                    <a:pt x="220" y="106"/>
                  </a:lnTo>
                  <a:lnTo>
                    <a:pt x="243" y="117"/>
                  </a:lnTo>
                  <a:lnTo>
                    <a:pt x="314" y="117"/>
                  </a:lnTo>
                  <a:lnTo>
                    <a:pt x="361" y="96"/>
                  </a:lnTo>
                  <a:lnTo>
                    <a:pt x="376" y="117"/>
                  </a:lnTo>
                  <a:lnTo>
                    <a:pt x="392" y="117"/>
                  </a:lnTo>
                  <a:lnTo>
                    <a:pt x="447" y="128"/>
                  </a:lnTo>
                  <a:lnTo>
                    <a:pt x="447" y="96"/>
                  </a:lnTo>
                  <a:lnTo>
                    <a:pt x="470" y="85"/>
                  </a:lnTo>
                  <a:lnTo>
                    <a:pt x="509" y="85"/>
                  </a:lnTo>
                  <a:lnTo>
                    <a:pt x="517" y="85"/>
                  </a:lnTo>
                  <a:lnTo>
                    <a:pt x="557" y="43"/>
                  </a:lnTo>
                  <a:lnTo>
                    <a:pt x="659" y="11"/>
                  </a:lnTo>
                  <a:lnTo>
                    <a:pt x="713" y="0"/>
                  </a:lnTo>
                  <a:lnTo>
                    <a:pt x="776" y="32"/>
                  </a:lnTo>
                  <a:lnTo>
                    <a:pt x="823" y="11"/>
                  </a:lnTo>
                  <a:lnTo>
                    <a:pt x="893" y="32"/>
                  </a:lnTo>
                  <a:lnTo>
                    <a:pt x="893" y="64"/>
                  </a:lnTo>
                  <a:lnTo>
                    <a:pt x="925" y="74"/>
                  </a:lnTo>
                  <a:lnTo>
                    <a:pt x="933" y="96"/>
                  </a:lnTo>
                  <a:lnTo>
                    <a:pt x="964" y="117"/>
                  </a:lnTo>
                  <a:lnTo>
                    <a:pt x="980" y="160"/>
                  </a:lnTo>
                  <a:lnTo>
                    <a:pt x="980" y="224"/>
                  </a:lnTo>
                  <a:lnTo>
                    <a:pt x="972" y="320"/>
                  </a:lnTo>
                  <a:lnTo>
                    <a:pt x="972" y="320"/>
                  </a:lnTo>
                  <a:lnTo>
                    <a:pt x="275" y="362"/>
                  </a:lnTo>
                  <a:lnTo>
                    <a:pt x="118" y="384"/>
                  </a:lnTo>
                  <a:lnTo>
                    <a:pt x="39" y="341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EEEEE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860" y="2901"/>
              <a:ext cx="872" cy="374"/>
            </a:xfrm>
            <a:custGeom>
              <a:avLst/>
              <a:gdLst>
                <a:gd name="T0" fmla="*/ 130 w 872"/>
                <a:gd name="T1" fmla="*/ 160 h 374"/>
                <a:gd name="T2" fmla="*/ 200 w 872"/>
                <a:gd name="T3" fmla="*/ 27 h 374"/>
                <a:gd name="T4" fmla="*/ 410 w 872"/>
                <a:gd name="T5" fmla="*/ 0 h 374"/>
                <a:gd name="T6" fmla="*/ 498 w 872"/>
                <a:gd name="T7" fmla="*/ 75 h 374"/>
                <a:gd name="T8" fmla="*/ 560 w 872"/>
                <a:gd name="T9" fmla="*/ 80 h 374"/>
                <a:gd name="T10" fmla="*/ 630 w 872"/>
                <a:gd name="T11" fmla="*/ 93 h 374"/>
                <a:gd name="T12" fmla="*/ 701 w 872"/>
                <a:gd name="T13" fmla="*/ 203 h 374"/>
                <a:gd name="T14" fmla="*/ 859 w 872"/>
                <a:gd name="T15" fmla="*/ 245 h 374"/>
                <a:gd name="T16" fmla="*/ 871 w 872"/>
                <a:gd name="T17" fmla="*/ 331 h 374"/>
                <a:gd name="T18" fmla="*/ 836 w 872"/>
                <a:gd name="T19" fmla="*/ 352 h 374"/>
                <a:gd name="T20" fmla="*/ 701 w 872"/>
                <a:gd name="T21" fmla="*/ 373 h 374"/>
                <a:gd name="T22" fmla="*/ 396 w 872"/>
                <a:gd name="T23" fmla="*/ 352 h 374"/>
                <a:gd name="T24" fmla="*/ 147 w 872"/>
                <a:gd name="T25" fmla="*/ 331 h 374"/>
                <a:gd name="T26" fmla="*/ 0 w 872"/>
                <a:gd name="T27" fmla="*/ 331 h 374"/>
                <a:gd name="T28" fmla="*/ 130 w 872"/>
                <a:gd name="T29" fmla="*/ 160 h 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72" h="374">
                  <a:moveTo>
                    <a:pt x="130" y="160"/>
                  </a:moveTo>
                  <a:lnTo>
                    <a:pt x="200" y="27"/>
                  </a:lnTo>
                  <a:lnTo>
                    <a:pt x="410" y="0"/>
                  </a:lnTo>
                  <a:lnTo>
                    <a:pt x="498" y="75"/>
                  </a:lnTo>
                  <a:lnTo>
                    <a:pt x="560" y="80"/>
                  </a:lnTo>
                  <a:lnTo>
                    <a:pt x="630" y="93"/>
                  </a:lnTo>
                  <a:lnTo>
                    <a:pt x="701" y="203"/>
                  </a:lnTo>
                  <a:lnTo>
                    <a:pt x="859" y="245"/>
                  </a:lnTo>
                  <a:lnTo>
                    <a:pt x="871" y="331"/>
                  </a:lnTo>
                  <a:lnTo>
                    <a:pt x="836" y="352"/>
                  </a:lnTo>
                  <a:lnTo>
                    <a:pt x="701" y="373"/>
                  </a:lnTo>
                  <a:lnTo>
                    <a:pt x="396" y="352"/>
                  </a:lnTo>
                  <a:lnTo>
                    <a:pt x="147" y="331"/>
                  </a:lnTo>
                  <a:lnTo>
                    <a:pt x="0" y="331"/>
                  </a:lnTo>
                  <a:lnTo>
                    <a:pt x="130" y="16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491" y="2999"/>
              <a:ext cx="764" cy="244"/>
            </a:xfrm>
            <a:custGeom>
              <a:avLst/>
              <a:gdLst>
                <a:gd name="T0" fmla="*/ 262 w 764"/>
                <a:gd name="T1" fmla="*/ 0 h 244"/>
                <a:gd name="T2" fmla="*/ 334 w 764"/>
                <a:gd name="T3" fmla="*/ 27 h 244"/>
                <a:gd name="T4" fmla="*/ 513 w 764"/>
                <a:gd name="T5" fmla="*/ 27 h 244"/>
                <a:gd name="T6" fmla="*/ 537 w 764"/>
                <a:gd name="T7" fmla="*/ 81 h 244"/>
                <a:gd name="T8" fmla="*/ 668 w 764"/>
                <a:gd name="T9" fmla="*/ 108 h 244"/>
                <a:gd name="T10" fmla="*/ 763 w 764"/>
                <a:gd name="T11" fmla="*/ 162 h 244"/>
                <a:gd name="T12" fmla="*/ 739 w 764"/>
                <a:gd name="T13" fmla="*/ 229 h 244"/>
                <a:gd name="T14" fmla="*/ 429 w 764"/>
                <a:gd name="T15" fmla="*/ 243 h 244"/>
                <a:gd name="T16" fmla="*/ 179 w 764"/>
                <a:gd name="T17" fmla="*/ 229 h 244"/>
                <a:gd name="T18" fmla="*/ 48 w 764"/>
                <a:gd name="T19" fmla="*/ 229 h 244"/>
                <a:gd name="T20" fmla="*/ 0 w 764"/>
                <a:gd name="T21" fmla="*/ 216 h 244"/>
                <a:gd name="T22" fmla="*/ 0 w 764"/>
                <a:gd name="T23" fmla="*/ 135 h 244"/>
                <a:gd name="T24" fmla="*/ 83 w 764"/>
                <a:gd name="T25" fmla="*/ 94 h 244"/>
                <a:gd name="T26" fmla="*/ 83 w 764"/>
                <a:gd name="T27" fmla="*/ 40 h 244"/>
                <a:gd name="T28" fmla="*/ 107 w 764"/>
                <a:gd name="T29" fmla="*/ 13 h 244"/>
                <a:gd name="T30" fmla="*/ 119 w 764"/>
                <a:gd name="T31" fmla="*/ 13 h 244"/>
                <a:gd name="T32" fmla="*/ 262 w 764"/>
                <a:gd name="T3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64" h="244">
                  <a:moveTo>
                    <a:pt x="262" y="0"/>
                  </a:moveTo>
                  <a:lnTo>
                    <a:pt x="334" y="27"/>
                  </a:lnTo>
                  <a:lnTo>
                    <a:pt x="513" y="27"/>
                  </a:lnTo>
                  <a:lnTo>
                    <a:pt x="537" y="81"/>
                  </a:lnTo>
                  <a:lnTo>
                    <a:pt x="668" y="108"/>
                  </a:lnTo>
                  <a:lnTo>
                    <a:pt x="763" y="162"/>
                  </a:lnTo>
                  <a:lnTo>
                    <a:pt x="739" y="229"/>
                  </a:lnTo>
                  <a:lnTo>
                    <a:pt x="429" y="243"/>
                  </a:lnTo>
                  <a:lnTo>
                    <a:pt x="179" y="229"/>
                  </a:lnTo>
                  <a:lnTo>
                    <a:pt x="48" y="229"/>
                  </a:lnTo>
                  <a:lnTo>
                    <a:pt x="0" y="216"/>
                  </a:lnTo>
                  <a:lnTo>
                    <a:pt x="0" y="135"/>
                  </a:lnTo>
                  <a:lnTo>
                    <a:pt x="83" y="94"/>
                  </a:lnTo>
                  <a:lnTo>
                    <a:pt x="83" y="40"/>
                  </a:lnTo>
                  <a:lnTo>
                    <a:pt x="107" y="13"/>
                  </a:lnTo>
                  <a:lnTo>
                    <a:pt x="119" y="13"/>
                  </a:lnTo>
                  <a:lnTo>
                    <a:pt x="262" y="0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1294" name="Group 30"/>
          <p:cNvGrpSpPr>
            <a:grpSpLocks/>
          </p:cNvGrpSpPr>
          <p:nvPr/>
        </p:nvGrpSpPr>
        <p:grpSpPr bwMode="auto">
          <a:xfrm>
            <a:off x="3690938" y="217488"/>
            <a:ext cx="5454650" cy="1419225"/>
            <a:chOff x="2325" y="137"/>
            <a:chExt cx="3436" cy="894"/>
          </a:xfrm>
        </p:grpSpPr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3307" y="137"/>
              <a:ext cx="692" cy="385"/>
            </a:xfrm>
            <a:custGeom>
              <a:avLst/>
              <a:gdLst>
                <a:gd name="T0" fmla="*/ 0 w 692"/>
                <a:gd name="T1" fmla="*/ 313 h 385"/>
                <a:gd name="T2" fmla="*/ 21 w 692"/>
                <a:gd name="T3" fmla="*/ 221 h 385"/>
                <a:gd name="T4" fmla="*/ 69 w 692"/>
                <a:gd name="T5" fmla="*/ 95 h 385"/>
                <a:gd name="T6" fmla="*/ 173 w 692"/>
                <a:gd name="T7" fmla="*/ 92 h 385"/>
                <a:gd name="T8" fmla="*/ 157 w 692"/>
                <a:gd name="T9" fmla="*/ 0 h 385"/>
                <a:gd name="T10" fmla="*/ 262 w 692"/>
                <a:gd name="T11" fmla="*/ 43 h 385"/>
                <a:gd name="T12" fmla="*/ 351 w 692"/>
                <a:gd name="T13" fmla="*/ 21 h 385"/>
                <a:gd name="T14" fmla="*/ 440 w 692"/>
                <a:gd name="T15" fmla="*/ 107 h 385"/>
                <a:gd name="T16" fmla="*/ 539 w 692"/>
                <a:gd name="T17" fmla="*/ 91 h 385"/>
                <a:gd name="T18" fmla="*/ 586 w 692"/>
                <a:gd name="T19" fmla="*/ 157 h 385"/>
                <a:gd name="T20" fmla="*/ 654 w 692"/>
                <a:gd name="T21" fmla="*/ 227 h 385"/>
                <a:gd name="T22" fmla="*/ 691 w 692"/>
                <a:gd name="T23" fmla="*/ 249 h 385"/>
                <a:gd name="T24" fmla="*/ 639 w 692"/>
                <a:gd name="T25" fmla="*/ 320 h 385"/>
                <a:gd name="T26" fmla="*/ 644 w 692"/>
                <a:gd name="T27" fmla="*/ 363 h 385"/>
                <a:gd name="T28" fmla="*/ 545 w 692"/>
                <a:gd name="T29" fmla="*/ 384 h 385"/>
                <a:gd name="T30" fmla="*/ 539 w 692"/>
                <a:gd name="T31" fmla="*/ 384 h 385"/>
                <a:gd name="T32" fmla="*/ 0 w 692"/>
                <a:gd name="T33" fmla="*/ 313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92" h="385">
                  <a:moveTo>
                    <a:pt x="0" y="313"/>
                  </a:moveTo>
                  <a:lnTo>
                    <a:pt x="21" y="221"/>
                  </a:lnTo>
                  <a:lnTo>
                    <a:pt x="69" y="95"/>
                  </a:lnTo>
                  <a:lnTo>
                    <a:pt x="173" y="92"/>
                  </a:lnTo>
                  <a:lnTo>
                    <a:pt x="157" y="0"/>
                  </a:lnTo>
                  <a:lnTo>
                    <a:pt x="262" y="43"/>
                  </a:lnTo>
                  <a:lnTo>
                    <a:pt x="351" y="21"/>
                  </a:lnTo>
                  <a:lnTo>
                    <a:pt x="440" y="107"/>
                  </a:lnTo>
                  <a:lnTo>
                    <a:pt x="539" y="91"/>
                  </a:lnTo>
                  <a:lnTo>
                    <a:pt x="586" y="157"/>
                  </a:lnTo>
                  <a:lnTo>
                    <a:pt x="654" y="227"/>
                  </a:lnTo>
                  <a:lnTo>
                    <a:pt x="691" y="249"/>
                  </a:lnTo>
                  <a:lnTo>
                    <a:pt x="639" y="320"/>
                  </a:lnTo>
                  <a:lnTo>
                    <a:pt x="644" y="363"/>
                  </a:lnTo>
                  <a:lnTo>
                    <a:pt x="545" y="384"/>
                  </a:lnTo>
                  <a:lnTo>
                    <a:pt x="539" y="384"/>
                  </a:lnTo>
                  <a:lnTo>
                    <a:pt x="0" y="313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EEEEE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2706" y="190"/>
              <a:ext cx="1700" cy="738"/>
            </a:xfrm>
            <a:custGeom>
              <a:avLst/>
              <a:gdLst>
                <a:gd name="T0" fmla="*/ 0 w 1700"/>
                <a:gd name="T1" fmla="*/ 737 h 738"/>
                <a:gd name="T2" fmla="*/ 204 w 1700"/>
                <a:gd name="T3" fmla="*/ 569 h 738"/>
                <a:gd name="T4" fmla="*/ 372 w 1700"/>
                <a:gd name="T5" fmla="*/ 541 h 738"/>
                <a:gd name="T6" fmla="*/ 340 w 1700"/>
                <a:gd name="T7" fmla="*/ 498 h 738"/>
                <a:gd name="T8" fmla="*/ 309 w 1700"/>
                <a:gd name="T9" fmla="*/ 456 h 738"/>
                <a:gd name="T10" fmla="*/ 476 w 1700"/>
                <a:gd name="T11" fmla="*/ 313 h 738"/>
                <a:gd name="T12" fmla="*/ 654 w 1700"/>
                <a:gd name="T13" fmla="*/ 185 h 738"/>
                <a:gd name="T14" fmla="*/ 737 w 1700"/>
                <a:gd name="T15" fmla="*/ 39 h 738"/>
                <a:gd name="T16" fmla="*/ 884 w 1700"/>
                <a:gd name="T17" fmla="*/ 0 h 738"/>
                <a:gd name="T18" fmla="*/ 1119 w 1700"/>
                <a:gd name="T19" fmla="*/ 75 h 738"/>
                <a:gd name="T20" fmla="*/ 1229 w 1700"/>
                <a:gd name="T21" fmla="*/ 171 h 738"/>
                <a:gd name="T22" fmla="*/ 1219 w 1700"/>
                <a:gd name="T23" fmla="*/ 231 h 738"/>
                <a:gd name="T24" fmla="*/ 1260 w 1700"/>
                <a:gd name="T25" fmla="*/ 270 h 738"/>
                <a:gd name="T26" fmla="*/ 1386 w 1700"/>
                <a:gd name="T27" fmla="*/ 299 h 738"/>
                <a:gd name="T28" fmla="*/ 1532 w 1700"/>
                <a:gd name="T29" fmla="*/ 370 h 738"/>
                <a:gd name="T30" fmla="*/ 1542 w 1700"/>
                <a:gd name="T31" fmla="*/ 470 h 738"/>
                <a:gd name="T32" fmla="*/ 1647 w 1700"/>
                <a:gd name="T33" fmla="*/ 470 h 738"/>
                <a:gd name="T34" fmla="*/ 1699 w 1700"/>
                <a:gd name="T35" fmla="*/ 555 h 738"/>
                <a:gd name="T36" fmla="*/ 1699 w 1700"/>
                <a:gd name="T37" fmla="*/ 683 h 738"/>
                <a:gd name="T38" fmla="*/ 0 w 1700"/>
                <a:gd name="T39" fmla="*/ 737 h 7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0" h="738">
                  <a:moveTo>
                    <a:pt x="0" y="737"/>
                  </a:moveTo>
                  <a:lnTo>
                    <a:pt x="204" y="569"/>
                  </a:lnTo>
                  <a:lnTo>
                    <a:pt x="372" y="541"/>
                  </a:lnTo>
                  <a:lnTo>
                    <a:pt x="340" y="498"/>
                  </a:lnTo>
                  <a:lnTo>
                    <a:pt x="309" y="456"/>
                  </a:lnTo>
                  <a:lnTo>
                    <a:pt x="476" y="313"/>
                  </a:lnTo>
                  <a:lnTo>
                    <a:pt x="654" y="185"/>
                  </a:lnTo>
                  <a:lnTo>
                    <a:pt x="737" y="39"/>
                  </a:lnTo>
                  <a:lnTo>
                    <a:pt x="884" y="0"/>
                  </a:lnTo>
                  <a:lnTo>
                    <a:pt x="1119" y="75"/>
                  </a:lnTo>
                  <a:lnTo>
                    <a:pt x="1229" y="171"/>
                  </a:lnTo>
                  <a:lnTo>
                    <a:pt x="1219" y="231"/>
                  </a:lnTo>
                  <a:lnTo>
                    <a:pt x="1260" y="270"/>
                  </a:lnTo>
                  <a:lnTo>
                    <a:pt x="1386" y="299"/>
                  </a:lnTo>
                  <a:lnTo>
                    <a:pt x="1532" y="370"/>
                  </a:lnTo>
                  <a:lnTo>
                    <a:pt x="1542" y="470"/>
                  </a:lnTo>
                  <a:lnTo>
                    <a:pt x="1647" y="470"/>
                  </a:lnTo>
                  <a:lnTo>
                    <a:pt x="1699" y="555"/>
                  </a:lnTo>
                  <a:lnTo>
                    <a:pt x="1699" y="683"/>
                  </a:lnTo>
                  <a:lnTo>
                    <a:pt x="0" y="737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2455" y="365"/>
              <a:ext cx="838" cy="314"/>
            </a:xfrm>
            <a:custGeom>
              <a:avLst/>
              <a:gdLst>
                <a:gd name="T0" fmla="*/ 554 w 838"/>
                <a:gd name="T1" fmla="*/ 85 h 314"/>
                <a:gd name="T2" fmla="*/ 627 w 838"/>
                <a:gd name="T3" fmla="*/ 21 h 314"/>
                <a:gd name="T4" fmla="*/ 711 w 838"/>
                <a:gd name="T5" fmla="*/ 0 h 314"/>
                <a:gd name="T6" fmla="*/ 758 w 838"/>
                <a:gd name="T7" fmla="*/ 56 h 314"/>
                <a:gd name="T8" fmla="*/ 779 w 838"/>
                <a:gd name="T9" fmla="*/ 56 h 314"/>
                <a:gd name="T10" fmla="*/ 816 w 838"/>
                <a:gd name="T11" fmla="*/ 49 h 314"/>
                <a:gd name="T12" fmla="*/ 821 w 838"/>
                <a:gd name="T13" fmla="*/ 85 h 314"/>
                <a:gd name="T14" fmla="*/ 821 w 838"/>
                <a:gd name="T15" fmla="*/ 135 h 314"/>
                <a:gd name="T16" fmla="*/ 837 w 838"/>
                <a:gd name="T17" fmla="*/ 142 h 314"/>
                <a:gd name="T18" fmla="*/ 460 w 838"/>
                <a:gd name="T19" fmla="*/ 121 h 314"/>
                <a:gd name="T20" fmla="*/ 361 w 838"/>
                <a:gd name="T21" fmla="*/ 284 h 314"/>
                <a:gd name="T22" fmla="*/ 31 w 838"/>
                <a:gd name="T23" fmla="*/ 313 h 314"/>
                <a:gd name="T24" fmla="*/ 0 w 838"/>
                <a:gd name="T25" fmla="*/ 277 h 314"/>
                <a:gd name="T26" fmla="*/ 63 w 838"/>
                <a:gd name="T27" fmla="*/ 213 h 314"/>
                <a:gd name="T28" fmla="*/ 84 w 838"/>
                <a:gd name="T29" fmla="*/ 199 h 314"/>
                <a:gd name="T30" fmla="*/ 84 w 838"/>
                <a:gd name="T31" fmla="*/ 135 h 314"/>
                <a:gd name="T32" fmla="*/ 141 w 838"/>
                <a:gd name="T33" fmla="*/ 135 h 314"/>
                <a:gd name="T34" fmla="*/ 146 w 838"/>
                <a:gd name="T35" fmla="*/ 142 h 314"/>
                <a:gd name="T36" fmla="*/ 157 w 838"/>
                <a:gd name="T37" fmla="*/ 127 h 314"/>
                <a:gd name="T38" fmla="*/ 193 w 838"/>
                <a:gd name="T39" fmla="*/ 99 h 314"/>
                <a:gd name="T40" fmla="*/ 230 w 838"/>
                <a:gd name="T41" fmla="*/ 71 h 314"/>
                <a:gd name="T42" fmla="*/ 241 w 838"/>
                <a:gd name="T43" fmla="*/ 92 h 314"/>
                <a:gd name="T44" fmla="*/ 241 w 838"/>
                <a:gd name="T45" fmla="*/ 113 h 314"/>
                <a:gd name="T46" fmla="*/ 272 w 838"/>
                <a:gd name="T47" fmla="*/ 113 h 314"/>
                <a:gd name="T48" fmla="*/ 272 w 838"/>
                <a:gd name="T49" fmla="*/ 127 h 314"/>
                <a:gd name="T50" fmla="*/ 283 w 838"/>
                <a:gd name="T51" fmla="*/ 149 h 314"/>
                <a:gd name="T52" fmla="*/ 293 w 838"/>
                <a:gd name="T53" fmla="*/ 121 h 314"/>
                <a:gd name="T54" fmla="*/ 351 w 838"/>
                <a:gd name="T55" fmla="*/ 121 h 314"/>
                <a:gd name="T56" fmla="*/ 361 w 838"/>
                <a:gd name="T57" fmla="*/ 149 h 314"/>
                <a:gd name="T58" fmla="*/ 361 w 838"/>
                <a:gd name="T59" fmla="*/ 163 h 314"/>
                <a:gd name="T60" fmla="*/ 361 w 838"/>
                <a:gd name="T61" fmla="*/ 192 h 314"/>
                <a:gd name="T62" fmla="*/ 366 w 838"/>
                <a:gd name="T63" fmla="*/ 220 h 314"/>
                <a:gd name="T64" fmla="*/ 361 w 838"/>
                <a:gd name="T65" fmla="*/ 241 h 314"/>
                <a:gd name="T66" fmla="*/ 554 w 838"/>
                <a:gd name="T67" fmla="*/ 85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38" h="314">
                  <a:moveTo>
                    <a:pt x="554" y="85"/>
                  </a:moveTo>
                  <a:lnTo>
                    <a:pt x="627" y="21"/>
                  </a:lnTo>
                  <a:lnTo>
                    <a:pt x="711" y="0"/>
                  </a:lnTo>
                  <a:lnTo>
                    <a:pt x="758" y="56"/>
                  </a:lnTo>
                  <a:lnTo>
                    <a:pt x="779" y="56"/>
                  </a:lnTo>
                  <a:lnTo>
                    <a:pt x="816" y="49"/>
                  </a:lnTo>
                  <a:lnTo>
                    <a:pt x="821" y="85"/>
                  </a:lnTo>
                  <a:lnTo>
                    <a:pt x="821" y="135"/>
                  </a:lnTo>
                  <a:lnTo>
                    <a:pt x="837" y="142"/>
                  </a:lnTo>
                  <a:lnTo>
                    <a:pt x="460" y="121"/>
                  </a:lnTo>
                  <a:lnTo>
                    <a:pt x="361" y="284"/>
                  </a:lnTo>
                  <a:lnTo>
                    <a:pt x="31" y="313"/>
                  </a:lnTo>
                  <a:lnTo>
                    <a:pt x="0" y="277"/>
                  </a:lnTo>
                  <a:lnTo>
                    <a:pt x="63" y="213"/>
                  </a:lnTo>
                  <a:lnTo>
                    <a:pt x="84" y="199"/>
                  </a:lnTo>
                  <a:lnTo>
                    <a:pt x="84" y="135"/>
                  </a:lnTo>
                  <a:lnTo>
                    <a:pt x="141" y="135"/>
                  </a:lnTo>
                  <a:lnTo>
                    <a:pt x="146" y="142"/>
                  </a:lnTo>
                  <a:lnTo>
                    <a:pt x="157" y="127"/>
                  </a:lnTo>
                  <a:lnTo>
                    <a:pt x="193" y="99"/>
                  </a:lnTo>
                  <a:lnTo>
                    <a:pt x="230" y="71"/>
                  </a:lnTo>
                  <a:lnTo>
                    <a:pt x="241" y="92"/>
                  </a:lnTo>
                  <a:lnTo>
                    <a:pt x="241" y="113"/>
                  </a:lnTo>
                  <a:lnTo>
                    <a:pt x="272" y="113"/>
                  </a:lnTo>
                  <a:lnTo>
                    <a:pt x="272" y="127"/>
                  </a:lnTo>
                  <a:lnTo>
                    <a:pt x="283" y="149"/>
                  </a:lnTo>
                  <a:lnTo>
                    <a:pt x="293" y="121"/>
                  </a:lnTo>
                  <a:lnTo>
                    <a:pt x="351" y="121"/>
                  </a:lnTo>
                  <a:lnTo>
                    <a:pt x="361" y="149"/>
                  </a:lnTo>
                  <a:lnTo>
                    <a:pt x="361" y="163"/>
                  </a:lnTo>
                  <a:lnTo>
                    <a:pt x="361" y="192"/>
                  </a:lnTo>
                  <a:lnTo>
                    <a:pt x="366" y="220"/>
                  </a:lnTo>
                  <a:lnTo>
                    <a:pt x="361" y="241"/>
                  </a:lnTo>
                  <a:lnTo>
                    <a:pt x="554" y="85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EEEEE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auto">
            <a:xfrm>
              <a:off x="2700" y="389"/>
              <a:ext cx="838" cy="428"/>
            </a:xfrm>
            <a:custGeom>
              <a:avLst/>
              <a:gdLst>
                <a:gd name="T0" fmla="*/ 303 w 838"/>
                <a:gd name="T1" fmla="*/ 171 h 428"/>
                <a:gd name="T2" fmla="*/ 335 w 838"/>
                <a:gd name="T3" fmla="*/ 71 h 428"/>
                <a:gd name="T4" fmla="*/ 440 w 838"/>
                <a:gd name="T5" fmla="*/ 0 h 428"/>
                <a:gd name="T6" fmla="*/ 492 w 838"/>
                <a:gd name="T7" fmla="*/ 0 h 428"/>
                <a:gd name="T8" fmla="*/ 523 w 838"/>
                <a:gd name="T9" fmla="*/ 86 h 428"/>
                <a:gd name="T10" fmla="*/ 534 w 838"/>
                <a:gd name="T11" fmla="*/ 100 h 428"/>
                <a:gd name="T12" fmla="*/ 586 w 838"/>
                <a:gd name="T13" fmla="*/ 115 h 428"/>
                <a:gd name="T14" fmla="*/ 617 w 838"/>
                <a:gd name="T15" fmla="*/ 115 h 428"/>
                <a:gd name="T16" fmla="*/ 638 w 838"/>
                <a:gd name="T17" fmla="*/ 115 h 428"/>
                <a:gd name="T18" fmla="*/ 659 w 838"/>
                <a:gd name="T19" fmla="*/ 171 h 428"/>
                <a:gd name="T20" fmla="*/ 659 w 838"/>
                <a:gd name="T21" fmla="*/ 171 h 428"/>
                <a:gd name="T22" fmla="*/ 617 w 838"/>
                <a:gd name="T23" fmla="*/ 200 h 428"/>
                <a:gd name="T24" fmla="*/ 638 w 838"/>
                <a:gd name="T25" fmla="*/ 228 h 428"/>
                <a:gd name="T26" fmla="*/ 711 w 838"/>
                <a:gd name="T27" fmla="*/ 243 h 428"/>
                <a:gd name="T28" fmla="*/ 722 w 838"/>
                <a:gd name="T29" fmla="*/ 271 h 428"/>
                <a:gd name="T30" fmla="*/ 722 w 838"/>
                <a:gd name="T31" fmla="*/ 299 h 428"/>
                <a:gd name="T32" fmla="*/ 826 w 838"/>
                <a:gd name="T33" fmla="*/ 342 h 428"/>
                <a:gd name="T34" fmla="*/ 837 w 838"/>
                <a:gd name="T35" fmla="*/ 413 h 428"/>
                <a:gd name="T36" fmla="*/ 837 w 838"/>
                <a:gd name="T37" fmla="*/ 427 h 428"/>
                <a:gd name="T38" fmla="*/ 764 w 838"/>
                <a:gd name="T39" fmla="*/ 427 h 428"/>
                <a:gd name="T40" fmla="*/ 220 w 838"/>
                <a:gd name="T41" fmla="*/ 427 h 428"/>
                <a:gd name="T42" fmla="*/ 63 w 838"/>
                <a:gd name="T43" fmla="*/ 427 h 428"/>
                <a:gd name="T44" fmla="*/ 11 w 838"/>
                <a:gd name="T45" fmla="*/ 399 h 428"/>
                <a:gd name="T46" fmla="*/ 0 w 838"/>
                <a:gd name="T47" fmla="*/ 328 h 428"/>
                <a:gd name="T48" fmla="*/ 0 w 838"/>
                <a:gd name="T49" fmla="*/ 271 h 428"/>
                <a:gd name="T50" fmla="*/ 0 w 838"/>
                <a:gd name="T51" fmla="*/ 214 h 428"/>
                <a:gd name="T52" fmla="*/ 147 w 838"/>
                <a:gd name="T53" fmla="*/ 171 h 428"/>
                <a:gd name="T54" fmla="*/ 199 w 838"/>
                <a:gd name="T55" fmla="*/ 171 h 428"/>
                <a:gd name="T56" fmla="*/ 188 w 838"/>
                <a:gd name="T57" fmla="*/ 86 h 428"/>
                <a:gd name="T58" fmla="*/ 335 w 838"/>
                <a:gd name="T59" fmla="*/ 86 h 428"/>
                <a:gd name="T60" fmla="*/ 335 w 838"/>
                <a:gd name="T61" fmla="*/ 86 h 428"/>
                <a:gd name="T62" fmla="*/ 303 w 838"/>
                <a:gd name="T63" fmla="*/ 171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38" h="428">
                  <a:moveTo>
                    <a:pt x="303" y="171"/>
                  </a:moveTo>
                  <a:lnTo>
                    <a:pt x="335" y="71"/>
                  </a:lnTo>
                  <a:lnTo>
                    <a:pt x="440" y="0"/>
                  </a:lnTo>
                  <a:lnTo>
                    <a:pt x="492" y="0"/>
                  </a:lnTo>
                  <a:lnTo>
                    <a:pt x="523" y="86"/>
                  </a:lnTo>
                  <a:lnTo>
                    <a:pt x="534" y="100"/>
                  </a:lnTo>
                  <a:lnTo>
                    <a:pt x="586" y="115"/>
                  </a:lnTo>
                  <a:lnTo>
                    <a:pt x="617" y="115"/>
                  </a:lnTo>
                  <a:lnTo>
                    <a:pt x="638" y="115"/>
                  </a:lnTo>
                  <a:lnTo>
                    <a:pt x="659" y="171"/>
                  </a:lnTo>
                  <a:lnTo>
                    <a:pt x="659" y="171"/>
                  </a:lnTo>
                  <a:lnTo>
                    <a:pt x="617" y="200"/>
                  </a:lnTo>
                  <a:lnTo>
                    <a:pt x="638" y="228"/>
                  </a:lnTo>
                  <a:lnTo>
                    <a:pt x="711" y="243"/>
                  </a:lnTo>
                  <a:lnTo>
                    <a:pt x="722" y="271"/>
                  </a:lnTo>
                  <a:lnTo>
                    <a:pt x="722" y="299"/>
                  </a:lnTo>
                  <a:lnTo>
                    <a:pt x="826" y="342"/>
                  </a:lnTo>
                  <a:lnTo>
                    <a:pt x="837" y="413"/>
                  </a:lnTo>
                  <a:lnTo>
                    <a:pt x="837" y="427"/>
                  </a:lnTo>
                  <a:lnTo>
                    <a:pt x="764" y="427"/>
                  </a:lnTo>
                  <a:lnTo>
                    <a:pt x="220" y="427"/>
                  </a:lnTo>
                  <a:lnTo>
                    <a:pt x="63" y="427"/>
                  </a:lnTo>
                  <a:lnTo>
                    <a:pt x="11" y="399"/>
                  </a:lnTo>
                  <a:lnTo>
                    <a:pt x="0" y="328"/>
                  </a:lnTo>
                  <a:lnTo>
                    <a:pt x="0" y="271"/>
                  </a:lnTo>
                  <a:lnTo>
                    <a:pt x="0" y="214"/>
                  </a:lnTo>
                  <a:lnTo>
                    <a:pt x="147" y="171"/>
                  </a:lnTo>
                  <a:lnTo>
                    <a:pt x="199" y="171"/>
                  </a:lnTo>
                  <a:lnTo>
                    <a:pt x="188" y="86"/>
                  </a:lnTo>
                  <a:lnTo>
                    <a:pt x="335" y="86"/>
                  </a:lnTo>
                  <a:lnTo>
                    <a:pt x="335" y="86"/>
                  </a:lnTo>
                  <a:lnTo>
                    <a:pt x="303" y="171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4306" y="650"/>
              <a:ext cx="1455" cy="307"/>
            </a:xfrm>
            <a:custGeom>
              <a:avLst/>
              <a:gdLst>
                <a:gd name="T0" fmla="*/ 125 w 1455"/>
                <a:gd name="T1" fmla="*/ 78 h 307"/>
                <a:gd name="T2" fmla="*/ 214 w 1455"/>
                <a:gd name="T3" fmla="*/ 86 h 307"/>
                <a:gd name="T4" fmla="*/ 293 w 1455"/>
                <a:gd name="T5" fmla="*/ 78 h 307"/>
                <a:gd name="T6" fmla="*/ 345 w 1455"/>
                <a:gd name="T7" fmla="*/ 64 h 307"/>
                <a:gd name="T8" fmla="*/ 397 w 1455"/>
                <a:gd name="T9" fmla="*/ 100 h 307"/>
                <a:gd name="T10" fmla="*/ 465 w 1455"/>
                <a:gd name="T11" fmla="*/ 100 h 307"/>
                <a:gd name="T12" fmla="*/ 496 w 1455"/>
                <a:gd name="T13" fmla="*/ 107 h 307"/>
                <a:gd name="T14" fmla="*/ 518 w 1455"/>
                <a:gd name="T15" fmla="*/ 121 h 307"/>
                <a:gd name="T16" fmla="*/ 554 w 1455"/>
                <a:gd name="T17" fmla="*/ 128 h 307"/>
                <a:gd name="T18" fmla="*/ 622 w 1455"/>
                <a:gd name="T19" fmla="*/ 128 h 307"/>
                <a:gd name="T20" fmla="*/ 648 w 1455"/>
                <a:gd name="T21" fmla="*/ 150 h 307"/>
                <a:gd name="T22" fmla="*/ 654 w 1455"/>
                <a:gd name="T23" fmla="*/ 171 h 307"/>
                <a:gd name="T24" fmla="*/ 742 w 1455"/>
                <a:gd name="T25" fmla="*/ 185 h 307"/>
                <a:gd name="T26" fmla="*/ 768 w 1455"/>
                <a:gd name="T27" fmla="*/ 192 h 307"/>
                <a:gd name="T28" fmla="*/ 810 w 1455"/>
                <a:gd name="T29" fmla="*/ 214 h 307"/>
                <a:gd name="T30" fmla="*/ 842 w 1455"/>
                <a:gd name="T31" fmla="*/ 207 h 307"/>
                <a:gd name="T32" fmla="*/ 873 w 1455"/>
                <a:gd name="T33" fmla="*/ 207 h 307"/>
                <a:gd name="T34" fmla="*/ 899 w 1455"/>
                <a:gd name="T35" fmla="*/ 207 h 307"/>
                <a:gd name="T36" fmla="*/ 988 w 1455"/>
                <a:gd name="T37" fmla="*/ 221 h 307"/>
                <a:gd name="T38" fmla="*/ 1041 w 1455"/>
                <a:gd name="T39" fmla="*/ 235 h 307"/>
                <a:gd name="T40" fmla="*/ 1161 w 1455"/>
                <a:gd name="T41" fmla="*/ 242 h 307"/>
                <a:gd name="T42" fmla="*/ 1292 w 1455"/>
                <a:gd name="T43" fmla="*/ 242 h 307"/>
                <a:gd name="T44" fmla="*/ 1454 w 1455"/>
                <a:gd name="T45" fmla="*/ 249 h 307"/>
                <a:gd name="T46" fmla="*/ 1454 w 1455"/>
                <a:gd name="T47" fmla="*/ 271 h 307"/>
                <a:gd name="T48" fmla="*/ 1449 w 1455"/>
                <a:gd name="T49" fmla="*/ 278 h 307"/>
                <a:gd name="T50" fmla="*/ 1428 w 1455"/>
                <a:gd name="T51" fmla="*/ 278 h 307"/>
                <a:gd name="T52" fmla="*/ 1124 w 1455"/>
                <a:gd name="T53" fmla="*/ 278 h 307"/>
                <a:gd name="T54" fmla="*/ 842 w 1455"/>
                <a:gd name="T55" fmla="*/ 306 h 307"/>
                <a:gd name="T56" fmla="*/ 722 w 1455"/>
                <a:gd name="T57" fmla="*/ 306 h 307"/>
                <a:gd name="T58" fmla="*/ 277 w 1455"/>
                <a:gd name="T59" fmla="*/ 292 h 307"/>
                <a:gd name="T60" fmla="*/ 83 w 1455"/>
                <a:gd name="T61" fmla="*/ 271 h 307"/>
                <a:gd name="T62" fmla="*/ 0 w 1455"/>
                <a:gd name="T63" fmla="*/ 264 h 307"/>
                <a:gd name="T64" fmla="*/ 5 w 1455"/>
                <a:gd name="T65" fmla="*/ 0 h 307"/>
                <a:gd name="T66" fmla="*/ 110 w 1455"/>
                <a:gd name="T67" fmla="*/ 50 h 307"/>
                <a:gd name="T68" fmla="*/ 110 w 1455"/>
                <a:gd name="T69" fmla="*/ 50 h 307"/>
                <a:gd name="T70" fmla="*/ 125 w 1455"/>
                <a:gd name="T71" fmla="*/ 78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55" h="307">
                  <a:moveTo>
                    <a:pt x="125" y="78"/>
                  </a:moveTo>
                  <a:lnTo>
                    <a:pt x="214" y="86"/>
                  </a:lnTo>
                  <a:lnTo>
                    <a:pt x="293" y="78"/>
                  </a:lnTo>
                  <a:lnTo>
                    <a:pt x="345" y="64"/>
                  </a:lnTo>
                  <a:lnTo>
                    <a:pt x="397" y="100"/>
                  </a:lnTo>
                  <a:lnTo>
                    <a:pt x="465" y="100"/>
                  </a:lnTo>
                  <a:lnTo>
                    <a:pt x="496" y="107"/>
                  </a:lnTo>
                  <a:lnTo>
                    <a:pt x="518" y="121"/>
                  </a:lnTo>
                  <a:lnTo>
                    <a:pt x="554" y="128"/>
                  </a:lnTo>
                  <a:lnTo>
                    <a:pt x="622" y="128"/>
                  </a:lnTo>
                  <a:lnTo>
                    <a:pt x="648" y="150"/>
                  </a:lnTo>
                  <a:lnTo>
                    <a:pt x="654" y="171"/>
                  </a:lnTo>
                  <a:lnTo>
                    <a:pt x="742" y="185"/>
                  </a:lnTo>
                  <a:lnTo>
                    <a:pt x="768" y="192"/>
                  </a:lnTo>
                  <a:lnTo>
                    <a:pt x="810" y="214"/>
                  </a:lnTo>
                  <a:lnTo>
                    <a:pt x="842" y="207"/>
                  </a:lnTo>
                  <a:lnTo>
                    <a:pt x="873" y="207"/>
                  </a:lnTo>
                  <a:lnTo>
                    <a:pt x="899" y="207"/>
                  </a:lnTo>
                  <a:lnTo>
                    <a:pt x="988" y="221"/>
                  </a:lnTo>
                  <a:lnTo>
                    <a:pt x="1041" y="235"/>
                  </a:lnTo>
                  <a:lnTo>
                    <a:pt x="1161" y="242"/>
                  </a:lnTo>
                  <a:lnTo>
                    <a:pt x="1292" y="242"/>
                  </a:lnTo>
                  <a:lnTo>
                    <a:pt x="1454" y="249"/>
                  </a:lnTo>
                  <a:lnTo>
                    <a:pt x="1454" y="271"/>
                  </a:lnTo>
                  <a:lnTo>
                    <a:pt x="1449" y="278"/>
                  </a:lnTo>
                  <a:lnTo>
                    <a:pt x="1428" y="278"/>
                  </a:lnTo>
                  <a:lnTo>
                    <a:pt x="1124" y="278"/>
                  </a:lnTo>
                  <a:lnTo>
                    <a:pt x="842" y="306"/>
                  </a:lnTo>
                  <a:lnTo>
                    <a:pt x="722" y="306"/>
                  </a:lnTo>
                  <a:lnTo>
                    <a:pt x="277" y="292"/>
                  </a:lnTo>
                  <a:lnTo>
                    <a:pt x="83" y="271"/>
                  </a:lnTo>
                  <a:lnTo>
                    <a:pt x="0" y="264"/>
                  </a:lnTo>
                  <a:lnTo>
                    <a:pt x="5" y="0"/>
                  </a:lnTo>
                  <a:lnTo>
                    <a:pt x="110" y="50"/>
                  </a:lnTo>
                  <a:lnTo>
                    <a:pt x="110" y="50"/>
                  </a:lnTo>
                  <a:lnTo>
                    <a:pt x="125" y="78"/>
                  </a:lnTo>
                </a:path>
              </a:pathLst>
            </a:custGeom>
            <a:gradFill rotWithShape="0">
              <a:gsLst>
                <a:gs pos="0">
                  <a:srgbClr val="5B9CDC"/>
                </a:gs>
                <a:gs pos="100000">
                  <a:srgbClr val="F6F6F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2388" y="745"/>
              <a:ext cx="3085" cy="286"/>
            </a:xfrm>
            <a:custGeom>
              <a:avLst/>
              <a:gdLst>
                <a:gd name="T0" fmla="*/ 199 w 3085"/>
                <a:gd name="T1" fmla="*/ 128 h 286"/>
                <a:gd name="T2" fmla="*/ 460 w 3085"/>
                <a:gd name="T3" fmla="*/ 43 h 286"/>
                <a:gd name="T4" fmla="*/ 554 w 3085"/>
                <a:gd name="T5" fmla="*/ 86 h 286"/>
                <a:gd name="T6" fmla="*/ 711 w 3085"/>
                <a:gd name="T7" fmla="*/ 71 h 286"/>
                <a:gd name="T8" fmla="*/ 742 w 3085"/>
                <a:gd name="T9" fmla="*/ 43 h 286"/>
                <a:gd name="T10" fmla="*/ 752 w 3085"/>
                <a:gd name="T11" fmla="*/ 15 h 286"/>
                <a:gd name="T12" fmla="*/ 972 w 3085"/>
                <a:gd name="T13" fmla="*/ 15 h 286"/>
                <a:gd name="T14" fmla="*/ 1076 w 3085"/>
                <a:gd name="T15" fmla="*/ 71 h 286"/>
                <a:gd name="T16" fmla="*/ 1192 w 3085"/>
                <a:gd name="T17" fmla="*/ 100 h 286"/>
                <a:gd name="T18" fmla="*/ 1275 w 3085"/>
                <a:gd name="T19" fmla="*/ 100 h 286"/>
                <a:gd name="T20" fmla="*/ 1380 w 3085"/>
                <a:gd name="T21" fmla="*/ 100 h 286"/>
                <a:gd name="T22" fmla="*/ 1474 w 3085"/>
                <a:gd name="T23" fmla="*/ 86 h 286"/>
                <a:gd name="T24" fmla="*/ 1536 w 3085"/>
                <a:gd name="T25" fmla="*/ 86 h 286"/>
                <a:gd name="T26" fmla="*/ 1756 w 3085"/>
                <a:gd name="T27" fmla="*/ 128 h 286"/>
                <a:gd name="T28" fmla="*/ 1996 w 3085"/>
                <a:gd name="T29" fmla="*/ 86 h 286"/>
                <a:gd name="T30" fmla="*/ 2122 w 3085"/>
                <a:gd name="T31" fmla="*/ 0 h 286"/>
                <a:gd name="T32" fmla="*/ 2362 w 3085"/>
                <a:gd name="T33" fmla="*/ 29 h 286"/>
                <a:gd name="T34" fmla="*/ 2624 w 3085"/>
                <a:gd name="T35" fmla="*/ 114 h 286"/>
                <a:gd name="T36" fmla="*/ 2770 w 3085"/>
                <a:gd name="T37" fmla="*/ 114 h 286"/>
                <a:gd name="T38" fmla="*/ 2906 w 3085"/>
                <a:gd name="T39" fmla="*/ 157 h 286"/>
                <a:gd name="T40" fmla="*/ 3042 w 3085"/>
                <a:gd name="T41" fmla="*/ 171 h 286"/>
                <a:gd name="T42" fmla="*/ 3084 w 3085"/>
                <a:gd name="T43" fmla="*/ 185 h 286"/>
                <a:gd name="T44" fmla="*/ 2561 w 3085"/>
                <a:gd name="T45" fmla="*/ 228 h 286"/>
                <a:gd name="T46" fmla="*/ 1892 w 3085"/>
                <a:gd name="T47" fmla="*/ 256 h 286"/>
                <a:gd name="T48" fmla="*/ 1516 w 3085"/>
                <a:gd name="T49" fmla="*/ 242 h 286"/>
                <a:gd name="T50" fmla="*/ 1087 w 3085"/>
                <a:gd name="T51" fmla="*/ 285 h 286"/>
                <a:gd name="T52" fmla="*/ 815 w 3085"/>
                <a:gd name="T53" fmla="*/ 285 h 286"/>
                <a:gd name="T54" fmla="*/ 418 w 3085"/>
                <a:gd name="T55" fmla="*/ 256 h 286"/>
                <a:gd name="T56" fmla="*/ 0 w 3085"/>
                <a:gd name="T57" fmla="*/ 256 h 286"/>
                <a:gd name="T58" fmla="*/ 0 w 3085"/>
                <a:gd name="T59" fmla="*/ 171 h 286"/>
                <a:gd name="T60" fmla="*/ 73 w 3085"/>
                <a:gd name="T61" fmla="*/ 100 h 286"/>
                <a:gd name="T62" fmla="*/ 126 w 3085"/>
                <a:gd name="T63" fmla="*/ 100 h 286"/>
                <a:gd name="T64" fmla="*/ 157 w 3085"/>
                <a:gd name="T65" fmla="*/ 100 h 286"/>
                <a:gd name="T66" fmla="*/ 199 w 3085"/>
                <a:gd name="T67" fmla="*/ 128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85" h="286">
                  <a:moveTo>
                    <a:pt x="199" y="128"/>
                  </a:moveTo>
                  <a:lnTo>
                    <a:pt x="460" y="43"/>
                  </a:lnTo>
                  <a:lnTo>
                    <a:pt x="554" y="86"/>
                  </a:lnTo>
                  <a:lnTo>
                    <a:pt x="711" y="71"/>
                  </a:lnTo>
                  <a:lnTo>
                    <a:pt x="742" y="43"/>
                  </a:lnTo>
                  <a:lnTo>
                    <a:pt x="752" y="15"/>
                  </a:lnTo>
                  <a:lnTo>
                    <a:pt x="972" y="15"/>
                  </a:lnTo>
                  <a:lnTo>
                    <a:pt x="1076" y="71"/>
                  </a:lnTo>
                  <a:lnTo>
                    <a:pt x="1192" y="100"/>
                  </a:lnTo>
                  <a:lnTo>
                    <a:pt x="1275" y="100"/>
                  </a:lnTo>
                  <a:lnTo>
                    <a:pt x="1380" y="100"/>
                  </a:lnTo>
                  <a:lnTo>
                    <a:pt x="1474" y="86"/>
                  </a:lnTo>
                  <a:lnTo>
                    <a:pt x="1536" y="86"/>
                  </a:lnTo>
                  <a:lnTo>
                    <a:pt x="1756" y="128"/>
                  </a:lnTo>
                  <a:lnTo>
                    <a:pt x="1996" y="86"/>
                  </a:lnTo>
                  <a:lnTo>
                    <a:pt x="2122" y="0"/>
                  </a:lnTo>
                  <a:lnTo>
                    <a:pt x="2362" y="29"/>
                  </a:lnTo>
                  <a:lnTo>
                    <a:pt x="2624" y="114"/>
                  </a:lnTo>
                  <a:lnTo>
                    <a:pt x="2770" y="114"/>
                  </a:lnTo>
                  <a:lnTo>
                    <a:pt x="2906" y="157"/>
                  </a:lnTo>
                  <a:lnTo>
                    <a:pt x="3042" y="171"/>
                  </a:lnTo>
                  <a:lnTo>
                    <a:pt x="3084" y="185"/>
                  </a:lnTo>
                  <a:lnTo>
                    <a:pt x="2561" y="228"/>
                  </a:lnTo>
                  <a:lnTo>
                    <a:pt x="1892" y="256"/>
                  </a:lnTo>
                  <a:lnTo>
                    <a:pt x="1516" y="242"/>
                  </a:lnTo>
                  <a:lnTo>
                    <a:pt x="1087" y="285"/>
                  </a:lnTo>
                  <a:lnTo>
                    <a:pt x="815" y="285"/>
                  </a:lnTo>
                  <a:lnTo>
                    <a:pt x="418" y="256"/>
                  </a:lnTo>
                  <a:lnTo>
                    <a:pt x="0" y="256"/>
                  </a:lnTo>
                  <a:lnTo>
                    <a:pt x="0" y="171"/>
                  </a:lnTo>
                  <a:lnTo>
                    <a:pt x="73" y="100"/>
                  </a:lnTo>
                  <a:lnTo>
                    <a:pt x="126" y="100"/>
                  </a:lnTo>
                  <a:lnTo>
                    <a:pt x="157" y="100"/>
                  </a:lnTo>
                  <a:lnTo>
                    <a:pt x="199" y="128"/>
                  </a:lnTo>
                </a:path>
              </a:pathLst>
            </a:custGeom>
            <a:gradFill rotWithShape="0">
              <a:gsLst>
                <a:gs pos="0">
                  <a:srgbClr val="D6D6D6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3746" y="460"/>
              <a:ext cx="629" cy="471"/>
            </a:xfrm>
            <a:custGeom>
              <a:avLst/>
              <a:gdLst>
                <a:gd name="T0" fmla="*/ 147 w 629"/>
                <a:gd name="T1" fmla="*/ 214 h 471"/>
                <a:gd name="T2" fmla="*/ 283 w 629"/>
                <a:gd name="T3" fmla="*/ 0 h 471"/>
                <a:gd name="T4" fmla="*/ 450 w 629"/>
                <a:gd name="T5" fmla="*/ 29 h 471"/>
                <a:gd name="T6" fmla="*/ 513 w 629"/>
                <a:gd name="T7" fmla="*/ 114 h 471"/>
                <a:gd name="T8" fmla="*/ 628 w 629"/>
                <a:gd name="T9" fmla="*/ 157 h 471"/>
                <a:gd name="T10" fmla="*/ 628 w 629"/>
                <a:gd name="T11" fmla="*/ 228 h 471"/>
                <a:gd name="T12" fmla="*/ 534 w 629"/>
                <a:gd name="T13" fmla="*/ 300 h 471"/>
                <a:gd name="T14" fmla="*/ 471 w 629"/>
                <a:gd name="T15" fmla="*/ 328 h 471"/>
                <a:gd name="T16" fmla="*/ 471 w 629"/>
                <a:gd name="T17" fmla="*/ 371 h 471"/>
                <a:gd name="T18" fmla="*/ 471 w 629"/>
                <a:gd name="T19" fmla="*/ 470 h 471"/>
                <a:gd name="T20" fmla="*/ 63 w 629"/>
                <a:gd name="T21" fmla="*/ 456 h 471"/>
                <a:gd name="T22" fmla="*/ 11 w 629"/>
                <a:gd name="T23" fmla="*/ 314 h 471"/>
                <a:gd name="T24" fmla="*/ 0 w 629"/>
                <a:gd name="T25" fmla="*/ 143 h 471"/>
                <a:gd name="T26" fmla="*/ 53 w 629"/>
                <a:gd name="T27" fmla="*/ 86 h 471"/>
                <a:gd name="T28" fmla="*/ 147 w 629"/>
                <a:gd name="T29" fmla="*/ 15 h 471"/>
                <a:gd name="T30" fmla="*/ 230 w 629"/>
                <a:gd name="T31" fmla="*/ 43 h 471"/>
                <a:gd name="T32" fmla="*/ 168 w 629"/>
                <a:gd name="T33" fmla="*/ 128 h 471"/>
                <a:gd name="T34" fmla="*/ 168 w 629"/>
                <a:gd name="T35" fmla="*/ 128 h 471"/>
                <a:gd name="T36" fmla="*/ 147 w 629"/>
                <a:gd name="T37" fmla="*/ 21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9" h="471">
                  <a:moveTo>
                    <a:pt x="147" y="214"/>
                  </a:moveTo>
                  <a:lnTo>
                    <a:pt x="283" y="0"/>
                  </a:lnTo>
                  <a:lnTo>
                    <a:pt x="450" y="29"/>
                  </a:lnTo>
                  <a:lnTo>
                    <a:pt x="513" y="114"/>
                  </a:lnTo>
                  <a:lnTo>
                    <a:pt x="628" y="157"/>
                  </a:lnTo>
                  <a:lnTo>
                    <a:pt x="628" y="228"/>
                  </a:lnTo>
                  <a:lnTo>
                    <a:pt x="534" y="300"/>
                  </a:lnTo>
                  <a:lnTo>
                    <a:pt x="471" y="328"/>
                  </a:lnTo>
                  <a:lnTo>
                    <a:pt x="471" y="371"/>
                  </a:lnTo>
                  <a:lnTo>
                    <a:pt x="471" y="470"/>
                  </a:lnTo>
                  <a:lnTo>
                    <a:pt x="63" y="456"/>
                  </a:lnTo>
                  <a:lnTo>
                    <a:pt x="11" y="314"/>
                  </a:lnTo>
                  <a:lnTo>
                    <a:pt x="0" y="143"/>
                  </a:lnTo>
                  <a:lnTo>
                    <a:pt x="53" y="86"/>
                  </a:lnTo>
                  <a:lnTo>
                    <a:pt x="147" y="15"/>
                  </a:lnTo>
                  <a:lnTo>
                    <a:pt x="230" y="43"/>
                  </a:lnTo>
                  <a:lnTo>
                    <a:pt x="168" y="128"/>
                  </a:lnTo>
                  <a:lnTo>
                    <a:pt x="168" y="128"/>
                  </a:lnTo>
                  <a:lnTo>
                    <a:pt x="147" y="214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2325" y="489"/>
              <a:ext cx="921" cy="485"/>
            </a:xfrm>
            <a:custGeom>
              <a:avLst/>
              <a:gdLst>
                <a:gd name="T0" fmla="*/ 544 w 921"/>
                <a:gd name="T1" fmla="*/ 185 h 485"/>
                <a:gd name="T2" fmla="*/ 471 w 921"/>
                <a:gd name="T3" fmla="*/ 43 h 485"/>
                <a:gd name="T4" fmla="*/ 366 w 921"/>
                <a:gd name="T5" fmla="*/ 0 h 485"/>
                <a:gd name="T6" fmla="*/ 178 w 921"/>
                <a:gd name="T7" fmla="*/ 57 h 485"/>
                <a:gd name="T8" fmla="*/ 157 w 921"/>
                <a:gd name="T9" fmla="*/ 85 h 485"/>
                <a:gd name="T10" fmla="*/ 189 w 921"/>
                <a:gd name="T11" fmla="*/ 157 h 485"/>
                <a:gd name="T12" fmla="*/ 73 w 921"/>
                <a:gd name="T13" fmla="*/ 171 h 485"/>
                <a:gd name="T14" fmla="*/ 73 w 921"/>
                <a:gd name="T15" fmla="*/ 171 h 485"/>
                <a:gd name="T16" fmla="*/ 53 w 921"/>
                <a:gd name="T17" fmla="*/ 228 h 485"/>
                <a:gd name="T18" fmla="*/ 84 w 921"/>
                <a:gd name="T19" fmla="*/ 242 h 485"/>
                <a:gd name="T20" fmla="*/ 84 w 921"/>
                <a:gd name="T21" fmla="*/ 242 h 485"/>
                <a:gd name="T22" fmla="*/ 11 w 921"/>
                <a:gd name="T23" fmla="*/ 270 h 485"/>
                <a:gd name="T24" fmla="*/ 0 w 921"/>
                <a:gd name="T25" fmla="*/ 299 h 485"/>
                <a:gd name="T26" fmla="*/ 0 w 921"/>
                <a:gd name="T27" fmla="*/ 327 h 485"/>
                <a:gd name="T28" fmla="*/ 42 w 921"/>
                <a:gd name="T29" fmla="*/ 370 h 485"/>
                <a:gd name="T30" fmla="*/ 136 w 921"/>
                <a:gd name="T31" fmla="*/ 370 h 485"/>
                <a:gd name="T32" fmla="*/ 136 w 921"/>
                <a:gd name="T33" fmla="*/ 413 h 485"/>
                <a:gd name="T34" fmla="*/ 189 w 921"/>
                <a:gd name="T35" fmla="*/ 427 h 485"/>
                <a:gd name="T36" fmla="*/ 366 w 921"/>
                <a:gd name="T37" fmla="*/ 413 h 485"/>
                <a:gd name="T38" fmla="*/ 533 w 921"/>
                <a:gd name="T39" fmla="*/ 427 h 485"/>
                <a:gd name="T40" fmla="*/ 690 w 921"/>
                <a:gd name="T41" fmla="*/ 484 h 485"/>
                <a:gd name="T42" fmla="*/ 784 w 921"/>
                <a:gd name="T43" fmla="*/ 413 h 485"/>
                <a:gd name="T44" fmla="*/ 857 w 921"/>
                <a:gd name="T45" fmla="*/ 313 h 485"/>
                <a:gd name="T46" fmla="*/ 920 w 921"/>
                <a:gd name="T47" fmla="*/ 285 h 485"/>
                <a:gd name="T48" fmla="*/ 836 w 921"/>
                <a:gd name="T49" fmla="*/ 185 h 485"/>
                <a:gd name="T50" fmla="*/ 711 w 921"/>
                <a:gd name="T51" fmla="*/ 199 h 485"/>
                <a:gd name="T52" fmla="*/ 638 w 921"/>
                <a:gd name="T53" fmla="*/ 242 h 485"/>
                <a:gd name="T54" fmla="*/ 575 w 921"/>
                <a:gd name="T55" fmla="*/ 199 h 485"/>
                <a:gd name="T56" fmla="*/ 575 w 921"/>
                <a:gd name="T57" fmla="*/ 199 h 485"/>
                <a:gd name="T58" fmla="*/ 544 w 921"/>
                <a:gd name="T59" fmla="*/ 1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21" h="485">
                  <a:moveTo>
                    <a:pt x="544" y="185"/>
                  </a:moveTo>
                  <a:lnTo>
                    <a:pt x="471" y="43"/>
                  </a:lnTo>
                  <a:lnTo>
                    <a:pt x="366" y="0"/>
                  </a:lnTo>
                  <a:lnTo>
                    <a:pt x="178" y="57"/>
                  </a:lnTo>
                  <a:lnTo>
                    <a:pt x="157" y="85"/>
                  </a:lnTo>
                  <a:lnTo>
                    <a:pt x="189" y="157"/>
                  </a:lnTo>
                  <a:lnTo>
                    <a:pt x="73" y="171"/>
                  </a:lnTo>
                  <a:lnTo>
                    <a:pt x="73" y="171"/>
                  </a:lnTo>
                  <a:lnTo>
                    <a:pt x="53" y="228"/>
                  </a:lnTo>
                  <a:lnTo>
                    <a:pt x="84" y="242"/>
                  </a:lnTo>
                  <a:lnTo>
                    <a:pt x="84" y="242"/>
                  </a:lnTo>
                  <a:lnTo>
                    <a:pt x="11" y="270"/>
                  </a:lnTo>
                  <a:lnTo>
                    <a:pt x="0" y="299"/>
                  </a:lnTo>
                  <a:lnTo>
                    <a:pt x="0" y="327"/>
                  </a:lnTo>
                  <a:lnTo>
                    <a:pt x="42" y="370"/>
                  </a:lnTo>
                  <a:lnTo>
                    <a:pt x="136" y="370"/>
                  </a:lnTo>
                  <a:lnTo>
                    <a:pt x="136" y="413"/>
                  </a:lnTo>
                  <a:lnTo>
                    <a:pt x="189" y="427"/>
                  </a:lnTo>
                  <a:lnTo>
                    <a:pt x="366" y="413"/>
                  </a:lnTo>
                  <a:lnTo>
                    <a:pt x="533" y="427"/>
                  </a:lnTo>
                  <a:lnTo>
                    <a:pt x="690" y="484"/>
                  </a:lnTo>
                  <a:lnTo>
                    <a:pt x="784" y="413"/>
                  </a:lnTo>
                  <a:lnTo>
                    <a:pt x="857" y="313"/>
                  </a:lnTo>
                  <a:lnTo>
                    <a:pt x="920" y="285"/>
                  </a:lnTo>
                  <a:lnTo>
                    <a:pt x="836" y="185"/>
                  </a:lnTo>
                  <a:lnTo>
                    <a:pt x="711" y="199"/>
                  </a:lnTo>
                  <a:lnTo>
                    <a:pt x="638" y="242"/>
                  </a:lnTo>
                  <a:lnTo>
                    <a:pt x="575" y="199"/>
                  </a:lnTo>
                  <a:lnTo>
                    <a:pt x="575" y="199"/>
                  </a:lnTo>
                  <a:lnTo>
                    <a:pt x="544" y="185"/>
                  </a:ln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BEBEB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3474" y="944"/>
              <a:ext cx="1162" cy="80"/>
            </a:xfrm>
            <a:custGeom>
              <a:avLst/>
              <a:gdLst>
                <a:gd name="T0" fmla="*/ 628 w 1162"/>
                <a:gd name="T1" fmla="*/ 22 h 80"/>
                <a:gd name="T2" fmla="*/ 309 w 1162"/>
                <a:gd name="T3" fmla="*/ 22 h 80"/>
                <a:gd name="T4" fmla="*/ 146 w 1162"/>
                <a:gd name="T5" fmla="*/ 50 h 80"/>
                <a:gd name="T6" fmla="*/ 0 w 1162"/>
                <a:gd name="T7" fmla="*/ 72 h 80"/>
                <a:gd name="T8" fmla="*/ 199 w 1162"/>
                <a:gd name="T9" fmla="*/ 72 h 80"/>
                <a:gd name="T10" fmla="*/ 622 w 1162"/>
                <a:gd name="T11" fmla="*/ 43 h 80"/>
                <a:gd name="T12" fmla="*/ 1015 w 1162"/>
                <a:gd name="T13" fmla="*/ 79 h 80"/>
                <a:gd name="T14" fmla="*/ 1161 w 1162"/>
                <a:gd name="T15" fmla="*/ 22 h 80"/>
                <a:gd name="T16" fmla="*/ 978 w 1162"/>
                <a:gd name="T17" fmla="*/ 15 h 80"/>
                <a:gd name="T18" fmla="*/ 758 w 1162"/>
                <a:gd name="T19" fmla="*/ 22 h 80"/>
                <a:gd name="T20" fmla="*/ 717 w 1162"/>
                <a:gd name="T21" fmla="*/ 0 h 80"/>
                <a:gd name="T22" fmla="*/ 643 w 1162"/>
                <a:gd name="T23" fmla="*/ 0 h 80"/>
                <a:gd name="T24" fmla="*/ 628 w 1162"/>
                <a:gd name="T25" fmla="*/ 22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62" h="80">
                  <a:moveTo>
                    <a:pt x="628" y="22"/>
                  </a:moveTo>
                  <a:lnTo>
                    <a:pt x="309" y="22"/>
                  </a:lnTo>
                  <a:lnTo>
                    <a:pt x="146" y="50"/>
                  </a:lnTo>
                  <a:lnTo>
                    <a:pt x="0" y="72"/>
                  </a:lnTo>
                  <a:lnTo>
                    <a:pt x="199" y="72"/>
                  </a:lnTo>
                  <a:lnTo>
                    <a:pt x="622" y="43"/>
                  </a:lnTo>
                  <a:lnTo>
                    <a:pt x="1015" y="79"/>
                  </a:lnTo>
                  <a:lnTo>
                    <a:pt x="1161" y="22"/>
                  </a:lnTo>
                  <a:lnTo>
                    <a:pt x="978" y="15"/>
                  </a:lnTo>
                  <a:lnTo>
                    <a:pt x="758" y="22"/>
                  </a:lnTo>
                  <a:lnTo>
                    <a:pt x="717" y="0"/>
                  </a:lnTo>
                  <a:lnTo>
                    <a:pt x="643" y="0"/>
                  </a:lnTo>
                  <a:lnTo>
                    <a:pt x="628" y="22"/>
                  </a:lnTo>
                </a:path>
              </a:pathLst>
            </a:custGeom>
            <a:gradFill rotWithShape="0">
              <a:gsLst>
                <a:gs pos="0">
                  <a:srgbClr val="AEAEAE"/>
                </a:gs>
                <a:gs pos="100000">
                  <a:srgbClr val="B2B2B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295" name="Freeform 31"/>
          <p:cNvSpPr>
            <a:spLocks/>
          </p:cNvSpPr>
          <p:nvPr/>
        </p:nvSpPr>
        <p:spPr bwMode="auto">
          <a:xfrm>
            <a:off x="3154363" y="1558925"/>
            <a:ext cx="2574925" cy="157163"/>
          </a:xfrm>
          <a:custGeom>
            <a:avLst/>
            <a:gdLst>
              <a:gd name="T0" fmla="*/ 1502 w 1622"/>
              <a:gd name="T1" fmla="*/ 58 h 99"/>
              <a:gd name="T2" fmla="*/ 1156 w 1622"/>
              <a:gd name="T3" fmla="*/ 29 h 99"/>
              <a:gd name="T4" fmla="*/ 787 w 1622"/>
              <a:gd name="T5" fmla="*/ 29 h 99"/>
              <a:gd name="T6" fmla="*/ 715 w 1622"/>
              <a:gd name="T7" fmla="*/ 0 h 99"/>
              <a:gd name="T8" fmla="*/ 584 w 1622"/>
              <a:gd name="T9" fmla="*/ 0 h 99"/>
              <a:gd name="T10" fmla="*/ 572 w 1622"/>
              <a:gd name="T11" fmla="*/ 39 h 99"/>
              <a:gd name="T12" fmla="*/ 441 w 1622"/>
              <a:gd name="T13" fmla="*/ 39 h 99"/>
              <a:gd name="T14" fmla="*/ 405 w 1622"/>
              <a:gd name="T15" fmla="*/ 39 h 99"/>
              <a:gd name="T16" fmla="*/ 345 w 1622"/>
              <a:gd name="T17" fmla="*/ 68 h 99"/>
              <a:gd name="T18" fmla="*/ 286 w 1622"/>
              <a:gd name="T19" fmla="*/ 78 h 99"/>
              <a:gd name="T20" fmla="*/ 155 w 1622"/>
              <a:gd name="T21" fmla="*/ 88 h 99"/>
              <a:gd name="T22" fmla="*/ 0 w 1622"/>
              <a:gd name="T23" fmla="*/ 98 h 99"/>
              <a:gd name="T24" fmla="*/ 775 w 1622"/>
              <a:gd name="T25" fmla="*/ 98 h 99"/>
              <a:gd name="T26" fmla="*/ 1323 w 1622"/>
              <a:gd name="T27" fmla="*/ 88 h 99"/>
              <a:gd name="T28" fmla="*/ 1597 w 1622"/>
              <a:gd name="T29" fmla="*/ 78 h 99"/>
              <a:gd name="T30" fmla="*/ 1621 w 1622"/>
              <a:gd name="T31" fmla="*/ 78 h 99"/>
              <a:gd name="T32" fmla="*/ 1502 w 1622"/>
              <a:gd name="T33" fmla="*/ 58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22" h="99">
                <a:moveTo>
                  <a:pt x="1502" y="58"/>
                </a:moveTo>
                <a:lnTo>
                  <a:pt x="1156" y="29"/>
                </a:lnTo>
                <a:lnTo>
                  <a:pt x="787" y="29"/>
                </a:lnTo>
                <a:lnTo>
                  <a:pt x="715" y="0"/>
                </a:lnTo>
                <a:lnTo>
                  <a:pt x="584" y="0"/>
                </a:lnTo>
                <a:lnTo>
                  <a:pt x="572" y="39"/>
                </a:lnTo>
                <a:lnTo>
                  <a:pt x="441" y="39"/>
                </a:lnTo>
                <a:lnTo>
                  <a:pt x="405" y="39"/>
                </a:lnTo>
                <a:lnTo>
                  <a:pt x="345" y="68"/>
                </a:lnTo>
                <a:lnTo>
                  <a:pt x="286" y="78"/>
                </a:lnTo>
                <a:lnTo>
                  <a:pt x="155" y="88"/>
                </a:lnTo>
                <a:lnTo>
                  <a:pt x="0" y="98"/>
                </a:lnTo>
                <a:lnTo>
                  <a:pt x="775" y="98"/>
                </a:lnTo>
                <a:lnTo>
                  <a:pt x="1323" y="88"/>
                </a:lnTo>
                <a:lnTo>
                  <a:pt x="1597" y="78"/>
                </a:lnTo>
                <a:lnTo>
                  <a:pt x="1621" y="78"/>
                </a:lnTo>
                <a:lnTo>
                  <a:pt x="1502" y="58"/>
                </a:lnTo>
              </a:path>
            </a:pathLst>
          </a:custGeom>
          <a:gradFill rotWithShape="0">
            <a:gsLst>
              <a:gs pos="0">
                <a:srgbClr val="C4C4C4"/>
              </a:gs>
              <a:gs pos="100000">
                <a:srgbClr val="A1BCD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 flipV="1">
            <a:off x="2009775" y="2235200"/>
            <a:ext cx="5068888" cy="1428750"/>
          </a:xfrm>
          <a:prstGeom prst="ellipse">
            <a:avLst/>
          </a:prstGeom>
          <a:gradFill rotWithShape="0">
            <a:gsLst>
              <a:gs pos="0">
                <a:srgbClr val="F0B3B3"/>
              </a:gs>
              <a:gs pos="100000">
                <a:srgbClr val="A1BCD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686050" y="2354263"/>
            <a:ext cx="3546475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46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TERADRIVE</a:t>
            </a:r>
            <a:endParaRPr lang="en-AU" altLang="en-US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4300538" y="3941763"/>
            <a:ext cx="6858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29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for</a:t>
            </a:r>
            <a:endParaRPr lang="en-AU" altLang="en-US"/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3868738" y="4457700"/>
            <a:ext cx="1439862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4600" b="1" i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CEO</a:t>
            </a:r>
            <a:endParaRPr lang="en-AU" altLang="en-US"/>
          </a:p>
        </p:txBody>
      </p:sp>
    </p:spTree>
  </p:cSld>
  <p:clrMapOvr>
    <a:masterClrMapping/>
  </p:clrMapOvr>
  <p:transition spd="med">
    <p:cover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 flipV="1">
            <a:off x="2282825" y="776288"/>
            <a:ext cx="3898900" cy="703262"/>
          </a:xfrm>
          <a:prstGeom prst="rect">
            <a:avLst/>
          </a:prstGeom>
          <a:solidFill>
            <a:srgbClr val="0000FF"/>
          </a:solidFill>
          <a:ln w="0">
            <a:solidFill>
              <a:srgbClr val="FFFF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333625" y="944563"/>
            <a:ext cx="32543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2100">
                <a:solidFill>
                  <a:srgbClr val="FFFF80"/>
                </a:solidFill>
                <a:latin typeface="Arial" panose="020B0604020202020204" pitchFamily="34" charset="0"/>
              </a:rPr>
              <a:t>Desktop Review System</a:t>
            </a:r>
            <a:endParaRPr lang="en-AU" alt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838450" y="2447925"/>
            <a:ext cx="262572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4300" i="1">
                <a:solidFill>
                  <a:srgbClr val="FFFF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GENESIS</a:t>
            </a:r>
            <a:endParaRPr lang="en-AU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743200" y="3197225"/>
            <a:ext cx="29337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4300" i="1">
                <a:solidFill>
                  <a:srgbClr val="FFFF8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Production</a:t>
            </a:r>
            <a:endParaRPr lang="en-AU" alt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295525" y="5010150"/>
            <a:ext cx="4510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85000"/>
              </a:lnSpc>
              <a:spcBef>
                <a:spcPct val="30000"/>
              </a:spcBef>
            </a:pPr>
            <a:r>
              <a:rPr lang="en-AU" altLang="en-US" sz="3300">
                <a:solidFill>
                  <a:srgbClr val="0080FF"/>
                </a:solidFill>
                <a:latin typeface="Arial" panose="020B0604020202020204" pitchFamily="34" charset="0"/>
              </a:rPr>
              <a:t>SEGA Enterprises Ltd.</a:t>
            </a:r>
            <a:endParaRPr lang="en-AU" altLang="en-US"/>
          </a:p>
        </p:txBody>
      </p:sp>
    </p:spTree>
  </p:cSld>
  <p:clrMapOvr>
    <a:masterClrMapping/>
  </p:clrMapOvr>
  <p:transition spd="med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1906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Total (Cummulative)</a:t>
            </a:r>
            <a:endParaRPr lang="en-AU" alt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auto">
          <a:xfrm>
            <a:off x="63500" y="14509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800" y="6261100"/>
            <a:ext cx="17303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4102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898248"/>
              </p:ext>
            </p:extLst>
          </p:nvPr>
        </p:nvGraphicFramePr>
        <p:xfrm flipV="1">
          <a:off x="700088" y="1828800"/>
          <a:ext cx="8378825" cy="419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3" imgW="8382319" imgH="4191354" progId="MSGraph.Chart.8">
                  <p:embed followColorScheme="textAndBackground"/>
                </p:oleObj>
              </mc:Choice>
              <mc:Fallback>
                <p:oleObj name="Chart" r:id="rId3" imgW="8382319" imgH="4191354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00088" y="1828800"/>
                        <a:ext cx="8378825" cy="419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5462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Cumulative</a:t>
            </a:r>
            <a:b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Plan vs Actual, by Maker</a:t>
            </a:r>
            <a:endParaRPr lang="en-AU" altLang="en-US"/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63500" y="18065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0800" y="6261100"/>
            <a:ext cx="17303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5126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001022"/>
              </p:ext>
            </p:extLst>
          </p:nvPr>
        </p:nvGraphicFramePr>
        <p:xfrm flipV="1">
          <a:off x="711200" y="2163600"/>
          <a:ext cx="8367713" cy="386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Chart" r:id="rId3" imgW="8372744" imgH="3867434" progId="MSGraph.Chart.8">
                  <p:embed followColorScheme="textAndBackground"/>
                </p:oleObj>
              </mc:Choice>
              <mc:Fallback>
                <p:oleObj name="Chart" r:id="rId3" imgW="8372744" imgH="3867434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11200" y="2163600"/>
                        <a:ext cx="8367713" cy="386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1906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EFA (Cummulative)</a:t>
            </a:r>
            <a:endParaRPr lang="en-AU" altLang="en-US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3500" y="14509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800" y="6261100"/>
            <a:ext cx="17303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6150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980629"/>
              </p:ext>
            </p:extLst>
          </p:nvPr>
        </p:nvGraphicFramePr>
        <p:xfrm flipV="1">
          <a:off x="700088" y="1828800"/>
          <a:ext cx="8378825" cy="419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hart" r:id="rId3" imgW="8382319" imgH="4191354" progId="MSGraph.Chart.8">
                  <p:embed followColorScheme="textAndBackground"/>
                </p:oleObj>
              </mc:Choice>
              <mc:Fallback>
                <p:oleObj name="Chart" r:id="rId3" imgW="8382319" imgH="4191354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00088" y="1828800"/>
                        <a:ext cx="8378825" cy="419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1906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Tama Pack(Cummulative)</a:t>
            </a:r>
            <a:endParaRPr lang="en-AU" altLang="en-US"/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63500" y="14509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0800" y="6261100"/>
            <a:ext cx="17303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717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456694"/>
              </p:ext>
            </p:extLst>
          </p:nvPr>
        </p:nvGraphicFramePr>
        <p:xfrm flipV="1">
          <a:off x="700088" y="1828800"/>
          <a:ext cx="8378825" cy="419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Chart" r:id="rId3" imgW="8382319" imgH="4191354" progId="MSGraph.Chart.8">
                  <p:embed followColorScheme="textAndBackground"/>
                </p:oleObj>
              </mc:Choice>
              <mc:Fallback>
                <p:oleObj name="Chart" r:id="rId3" imgW="8382319" imgH="4191354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00088" y="1828800"/>
                        <a:ext cx="8378825" cy="419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5462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Recent 10 Days</a:t>
            </a:r>
            <a:b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Plan vs Actual, by Maker</a:t>
            </a:r>
            <a:endParaRPr lang="en-AU" altLang="en-US"/>
          </a:p>
        </p:txBody>
      </p:sp>
      <p:sp>
        <p:nvSpPr>
          <p:cNvPr id="8196" name="Freeform 4"/>
          <p:cNvSpPr>
            <a:spLocks/>
          </p:cNvSpPr>
          <p:nvPr/>
        </p:nvSpPr>
        <p:spPr bwMode="auto">
          <a:xfrm>
            <a:off x="63500" y="18065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800" y="6261100"/>
            <a:ext cx="17303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8198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19678"/>
              </p:ext>
            </p:extLst>
          </p:nvPr>
        </p:nvGraphicFramePr>
        <p:xfrm flipV="1">
          <a:off x="711200" y="2163600"/>
          <a:ext cx="8367713" cy="386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3" imgW="8372744" imgH="3867434" progId="MSGraph.Chart.8">
                  <p:embed followColorScheme="textAndBackground"/>
                </p:oleObj>
              </mc:Choice>
              <mc:Fallback>
                <p:oleObj name="Chart" r:id="rId3" imgW="8372744" imgH="3867434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11200" y="2163600"/>
                        <a:ext cx="8367713" cy="386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5462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Recent 10 Days</a:t>
            </a:r>
            <a:b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Plan vs Actual, by Maker</a:t>
            </a:r>
            <a:endParaRPr lang="en-AU" altLang="en-US"/>
          </a:p>
        </p:txBody>
      </p:sp>
      <p:sp>
        <p:nvSpPr>
          <p:cNvPr id="9220" name="Freeform 4"/>
          <p:cNvSpPr>
            <a:spLocks/>
          </p:cNvSpPr>
          <p:nvPr/>
        </p:nvSpPr>
        <p:spPr bwMode="auto">
          <a:xfrm>
            <a:off x="63500" y="18065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800" y="6261100"/>
            <a:ext cx="1730375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9222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224385"/>
              </p:ext>
            </p:extLst>
          </p:nvPr>
        </p:nvGraphicFramePr>
        <p:xfrm flipV="1">
          <a:off x="714375" y="2163600"/>
          <a:ext cx="8364538" cy="386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hart" r:id="rId3" imgW="8363648" imgH="3867434" progId="MSGraph.Chart.8">
                  <p:embed followColorScheme="textAndBackground"/>
                </p:oleObj>
              </mc:Choice>
              <mc:Fallback>
                <p:oleObj name="Chart" r:id="rId3" imgW="8363648" imgH="3867434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714375" y="2163600"/>
                        <a:ext cx="8364538" cy="386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" y="260350"/>
            <a:ext cx="9015413" cy="1546225"/>
          </a:xfrm>
        </p:spPr>
        <p:txBody>
          <a:bodyPr wrap="none" anchor="t"/>
          <a:lstStyle/>
          <a:p>
            <a: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  <a:t>Genesis Production</a:t>
            </a:r>
            <a:br>
              <a:rPr lang="en-AU" altLang="en-US" sz="4600">
                <a:solidFill>
                  <a:srgbClr val="FFFF80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Recent 10 Days</a:t>
            </a:r>
            <a:b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</a:br>
            <a:r>
              <a:rPr lang="en-AU" altLang="en-US" sz="2500">
                <a:solidFill>
                  <a:srgbClr val="0080FF"/>
                </a:solidFill>
                <a:latin typeface="Arial" panose="020B0604020202020204" pitchFamily="34" charset="0"/>
              </a:rPr>
              <a:t>Plan vs Actual, Total.</a:t>
            </a:r>
            <a:endParaRPr lang="en-AU" altLang="en-US"/>
          </a:p>
        </p:txBody>
      </p:sp>
      <p:sp>
        <p:nvSpPr>
          <p:cNvPr id="10244" name="Freeform 4"/>
          <p:cNvSpPr>
            <a:spLocks/>
          </p:cNvSpPr>
          <p:nvPr/>
        </p:nvSpPr>
        <p:spPr bwMode="auto">
          <a:xfrm>
            <a:off x="63500" y="1806575"/>
            <a:ext cx="9017000" cy="1588"/>
          </a:xfrm>
          <a:custGeom>
            <a:avLst/>
            <a:gdLst>
              <a:gd name="T0" fmla="*/ 0 w 5680"/>
              <a:gd name="T1" fmla="*/ 0 h 1"/>
              <a:gd name="T2" fmla="*/ 5679 w 5680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680" h="1">
                <a:moveTo>
                  <a:pt x="0" y="0"/>
                </a:moveTo>
                <a:lnTo>
                  <a:pt x="5679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800" y="5976938"/>
            <a:ext cx="276225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b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</a:br>
            <a:r>
              <a:rPr lang="en-AU" altLang="en-US" sz="1800">
                <a:solidFill>
                  <a:srgbClr val="0080FF"/>
                </a:solidFill>
                <a:latin typeface="Arial" panose="020B0604020202020204" pitchFamily="34" charset="0"/>
              </a:rPr>
              <a:t>Hollidays: 8/31,9/1,9/7,9/8</a:t>
            </a:r>
            <a:endParaRPr lang="en-AU" altLang="en-US"/>
          </a:p>
        </p:txBody>
      </p:sp>
      <p:graphicFrame>
        <p:nvGraphicFramePr>
          <p:cNvPr id="10246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0926887"/>
              </p:ext>
            </p:extLst>
          </p:nvPr>
        </p:nvGraphicFramePr>
        <p:xfrm flipV="1">
          <a:off x="811213" y="2142000"/>
          <a:ext cx="7521575" cy="361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hart" r:id="rId3" imgW="7525368" imgH="3610498" progId="MSGraph.Chart.8">
                  <p:embed followColorScheme="textAndBackground"/>
                </p:oleObj>
              </mc:Choice>
              <mc:Fallback>
                <p:oleObj name="Chart" r:id="rId3" imgW="7525368" imgH="3610498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811213" y="2142000"/>
                        <a:ext cx="7521575" cy="361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cover dir="r"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555555"/>
      </a:dk1>
      <a:lt1>
        <a:srgbClr val="FFFF00"/>
      </a:lt1>
      <a:dk2>
        <a:srgbClr val="000000"/>
      </a:dk2>
      <a:lt2>
        <a:srgbClr val="000000"/>
      </a:lt2>
      <a:accent1>
        <a:srgbClr val="5B9CDC"/>
      </a:accent1>
      <a:accent2>
        <a:srgbClr val="3333CC"/>
      </a:accent2>
      <a:accent3>
        <a:srgbClr val="AAAAAA"/>
      </a:accent3>
      <a:accent4>
        <a:srgbClr val="DADA00"/>
      </a:accent4>
      <a:accent5>
        <a:srgbClr val="B5CBEB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Default Design</vt:lpstr>
      <vt:lpstr>Microsoft Graph 2000 Chart</vt:lpstr>
      <vt:lpstr>PowerPoint Presentation</vt:lpstr>
      <vt:lpstr>PowerPoint Presentation</vt:lpstr>
      <vt:lpstr>Genesis Production Total (Cummulative)</vt:lpstr>
      <vt:lpstr>Genesis Production Cumulative Plan vs Actual, by Maker</vt:lpstr>
      <vt:lpstr>Genesis Production EFA (Cummulative)</vt:lpstr>
      <vt:lpstr>Genesis Production Tama Pack(Cummulative)</vt:lpstr>
      <vt:lpstr>Genesis Production Recent 10 Days Plan vs Actual, by Maker</vt:lpstr>
      <vt:lpstr>Genesis Production Recent 10 Days Plan vs Actual, by Maker</vt:lpstr>
      <vt:lpstr>Genesis Production Recent 10 Days Plan vs Actual, Total.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manager</dc:creator>
  <cp:lastModifiedBy>Roger</cp:lastModifiedBy>
  <cp:revision>2</cp:revision>
  <dcterms:created xsi:type="dcterms:W3CDTF">2015-11-22T07:58:38Z</dcterms:created>
  <dcterms:modified xsi:type="dcterms:W3CDTF">2015-11-22T17:16:43Z</dcterms:modified>
</cp:coreProperties>
</file>