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2825" cy="6858000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336" y="108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63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63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F837F-96AC-4329-8C60-423811A4C10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8647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84E36-771D-4743-9271-C664C6CC670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2644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2613" y="609600"/>
            <a:ext cx="1979612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78961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76E1C-B0F2-47AD-AFE8-CF4D4FAB3A0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3620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B8497-77FD-4783-82D1-D62854B88E2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0502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07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07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BC652-374F-47B7-8E02-C51C238F0A8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1547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298700"/>
            <a:ext cx="3884613" cy="3797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2298700"/>
            <a:ext cx="3884612" cy="3797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201C1-4158-4B04-B840-B29C6E5EC21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7755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075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894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89413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3325" y="1681163"/>
            <a:ext cx="42100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3325" y="2505075"/>
            <a:ext cx="421005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35B12-C41E-4E1C-AAB1-55D2EA21F9C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8128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760E6-E777-4689-B751-3E354C7CE4E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4676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5DC7F-E871-413E-A6C8-D8ACD8CF003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9512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987425"/>
            <a:ext cx="501332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64FA6-D8FB-4AD5-AEFC-90A1FB61AC2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16717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0050" y="987425"/>
            <a:ext cx="501332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5EB79-19E2-43C3-9788-4069977610A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5821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921625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298700"/>
            <a:ext cx="7921625" cy="379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A0AEB2-57B1-486F-B8E6-D28DBF1E6E16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2pPr>
      <a:lvl3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3pPr>
      <a:lvl4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4pPr>
      <a:lvl5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5pPr>
      <a:lvl6pPr marL="4572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6pPr>
      <a:lvl7pPr marL="9144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7pPr>
      <a:lvl8pPr marL="13716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8pPr>
      <a:lvl9pPr marL="18288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68263"/>
            <a:ext cx="9563100" cy="1262062"/>
          </a:xfrm>
        </p:spPr>
        <p:txBody>
          <a:bodyPr wrap="none" anchor="t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AU" altLang="en-US">
                <a:solidFill>
                  <a:srgbClr val="FFFF80"/>
                </a:solidFill>
              </a:rPr>
              <a:t>Genesis Production</a:t>
            </a:r>
            <a:br>
              <a:rPr lang="en-AU" altLang="en-US">
                <a:solidFill>
                  <a:srgbClr val="FFFF80"/>
                </a:solidFill>
              </a:rPr>
            </a:br>
            <a:r>
              <a:rPr lang="en-AU" altLang="en-US" sz="2700">
                <a:solidFill>
                  <a:srgbClr val="0080FF"/>
                </a:solidFill>
              </a:rPr>
              <a:t>Recent 10 Days</a:t>
            </a:r>
            <a:endParaRPr lang="en-AU" altLang="en-US"/>
          </a:p>
        </p:txBody>
      </p:sp>
      <p:sp>
        <p:nvSpPr>
          <p:cNvPr id="2052" name="Freeform 4"/>
          <p:cNvSpPr>
            <a:spLocks/>
          </p:cNvSpPr>
          <p:nvPr/>
        </p:nvSpPr>
        <p:spPr bwMode="auto">
          <a:xfrm>
            <a:off x="169863" y="1330325"/>
            <a:ext cx="9564687" cy="1588"/>
          </a:xfrm>
          <a:custGeom>
            <a:avLst/>
            <a:gdLst>
              <a:gd name="T0" fmla="*/ 0 w 6025"/>
              <a:gd name="T1" fmla="*/ 0 h 1"/>
              <a:gd name="T2" fmla="*/ 6024 w 6025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025" h="1">
                <a:moveTo>
                  <a:pt x="0" y="0"/>
                </a:moveTo>
                <a:lnTo>
                  <a:pt x="6024" y="0"/>
                </a:lnTo>
              </a:path>
            </a:pathLst>
          </a:custGeom>
          <a:noFill/>
          <a:ln w="635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5575" y="6434138"/>
            <a:ext cx="183515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AU" altLang="en-US" sz="1900">
                <a:solidFill>
                  <a:srgbClr val="0080FF"/>
                </a:solidFill>
                <a:latin typeface="Arial" panose="020B0604020202020204" pitchFamily="34" charset="0"/>
              </a:rPr>
              <a:t>As of Sept. 10th</a:t>
            </a:r>
            <a:endParaRPr lang="en-AU" altLang="en-US"/>
          </a:p>
        </p:txBody>
      </p:sp>
      <p:graphicFrame>
        <p:nvGraphicFramePr>
          <p:cNvPr id="2054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405885"/>
              </p:ext>
            </p:extLst>
          </p:nvPr>
        </p:nvGraphicFramePr>
        <p:xfrm flipV="1">
          <a:off x="850900" y="1735200"/>
          <a:ext cx="8882063" cy="444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3" imgW="8877819" imgH="4448769" progId="MSGraph.Chart.8">
                  <p:embed followColorScheme="textAndBackground"/>
                </p:oleObj>
              </mc:Choice>
              <mc:Fallback>
                <p:oleObj name="Chart" r:id="rId3" imgW="8877819" imgH="4448769" progId="MSGraph.Chart.8">
                  <p:embed followColorScheme="textAndBackground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850900" y="1735200"/>
                        <a:ext cx="8882063" cy="444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555555"/>
      </a:lt1>
      <a:dk2>
        <a:srgbClr val="000000"/>
      </a:dk2>
      <a:lt2>
        <a:srgbClr val="FFFF80"/>
      </a:lt2>
      <a:accent1>
        <a:srgbClr val="000000"/>
      </a:accent1>
      <a:accent2>
        <a:srgbClr val="3333CC"/>
      </a:accent2>
      <a:accent3>
        <a:srgbClr val="AAAAAA"/>
      </a:accent3>
      <a:accent4>
        <a:srgbClr val="474747"/>
      </a:accent4>
      <a:accent5>
        <a:srgbClr val="AA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Default Design</vt:lpstr>
      <vt:lpstr>Microsoft Graph 2000 Chart</vt:lpstr>
      <vt:lpstr>Genesis Production Recent 10 Days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 Production Recent 10 Days</dc:title>
  <dc:creator>manager</dc:creator>
  <cp:lastModifiedBy>Roger</cp:lastModifiedBy>
  <cp:revision>2</cp:revision>
  <dcterms:created xsi:type="dcterms:W3CDTF">2015-11-22T09:16:35Z</dcterms:created>
  <dcterms:modified xsi:type="dcterms:W3CDTF">2015-11-22T17:13:40Z</dcterms:modified>
</cp:coreProperties>
</file>