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2825" cy="6858000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103" d="100"/>
          <a:sy n="103" d="100"/>
        </p:scale>
        <p:origin x="336" y="108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632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632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F837F-96AC-4329-8C60-423811A4C109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68647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84E36-771D-4743-9271-C664C6CC6704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82644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2613" y="609600"/>
            <a:ext cx="197961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609600"/>
            <a:ext cx="5789613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76E1C-B0F2-47AD-AFE8-CF4D4FAB3A0A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036207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B8497-77FD-4783-82D1-D62854B88E21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705027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075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075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BC652-374F-47B7-8E02-C51C238F0A81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715476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298700"/>
            <a:ext cx="3884613" cy="3797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613" y="2298700"/>
            <a:ext cx="3884612" cy="3797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8201C1-4158-4B04-B840-B29C6E5EC21E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677555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365125"/>
            <a:ext cx="854075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8941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89413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3325" y="1681163"/>
            <a:ext cx="42100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3325" y="2505075"/>
            <a:ext cx="421005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C35B12-C41E-4E1C-AAB1-55D2EA21F9C1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881288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760E6-E777-4689-B751-3E354C7CE4E5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34676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95DC7F-E871-413E-A6C8-D8ACD8CF0032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495121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0050" y="987425"/>
            <a:ext cx="5013325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C64FA6-D8FB-4AD5-AEFC-90A1FB61AC2D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116717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0050" y="987425"/>
            <a:ext cx="501332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5EB79-19E2-43C3-9788-4069977610A4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45821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609600"/>
            <a:ext cx="7921625" cy="146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298700"/>
            <a:ext cx="7921625" cy="379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2484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0A0AEB2-57B1-486F-B8E6-D28DBF1E6E16}" type="slidenum">
              <a:rPr lang="en-AU" altLang="en-US"/>
              <a:pPr/>
              <a:t>‹#›</a:t>
            </a:fld>
            <a:endParaRPr lang="en-AU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lnSpc>
          <a:spcPct val="90000"/>
        </a:lnSpc>
        <a:spcBef>
          <a:spcPct val="30000"/>
        </a:spcBef>
        <a:spcAft>
          <a:spcPct val="0"/>
        </a:spcAft>
        <a:defRPr sz="49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2pPr>
      <a:lvl3pPr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3pPr>
      <a:lvl4pPr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4pPr>
      <a:lvl5pPr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5pPr>
      <a:lvl6pPr marL="457200"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6pPr>
      <a:lvl7pPr marL="914400"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7pPr>
      <a:lvl8pPr marL="1371600"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8pPr>
      <a:lvl9pPr marL="1828800"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9863" y="68263"/>
            <a:ext cx="9563100" cy="1262062"/>
          </a:xfrm>
        </p:spPr>
        <p:txBody>
          <a:bodyPr wrap="none" anchor="t"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AU" altLang="en-US">
                <a:solidFill>
                  <a:srgbClr val="FFFF80"/>
                </a:solidFill>
              </a:rPr>
              <a:t>Genesis Production</a:t>
            </a:r>
            <a:br>
              <a:rPr lang="en-AU" altLang="en-US">
                <a:solidFill>
                  <a:srgbClr val="FFFF80"/>
                </a:solidFill>
              </a:rPr>
            </a:br>
            <a:r>
              <a:rPr lang="en-AU" altLang="en-US" sz="2700">
                <a:solidFill>
                  <a:srgbClr val="0080FF"/>
                </a:solidFill>
              </a:rPr>
              <a:t>Recent 10 Days</a:t>
            </a:r>
            <a:endParaRPr lang="en-AU" altLang="en-US"/>
          </a:p>
        </p:txBody>
      </p:sp>
      <p:sp>
        <p:nvSpPr>
          <p:cNvPr id="2052" name="Freeform 4"/>
          <p:cNvSpPr>
            <a:spLocks/>
          </p:cNvSpPr>
          <p:nvPr/>
        </p:nvSpPr>
        <p:spPr bwMode="auto">
          <a:xfrm>
            <a:off x="169863" y="1330325"/>
            <a:ext cx="9564687" cy="1588"/>
          </a:xfrm>
          <a:custGeom>
            <a:avLst/>
            <a:gdLst>
              <a:gd name="T0" fmla="*/ 0 w 6025"/>
              <a:gd name="T1" fmla="*/ 0 h 1"/>
              <a:gd name="T2" fmla="*/ 6024 w 6025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025" h="1">
                <a:moveTo>
                  <a:pt x="0" y="0"/>
                </a:moveTo>
                <a:lnTo>
                  <a:pt x="6024" y="0"/>
                </a:lnTo>
              </a:path>
            </a:pathLst>
          </a:custGeom>
          <a:noFill/>
          <a:ln w="635" cap="flat" cmpd="sng">
            <a:solidFill>
              <a:srgbClr val="0000FF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55575" y="6434138"/>
            <a:ext cx="1835150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AU" altLang="en-US" sz="1900">
                <a:solidFill>
                  <a:srgbClr val="0080FF"/>
                </a:solidFill>
                <a:latin typeface="Arial" panose="020B0604020202020204" pitchFamily="34" charset="0"/>
              </a:rPr>
              <a:t>As of Sept. 10th</a:t>
            </a:r>
            <a:endParaRPr lang="en-AU" altLang="en-US"/>
          </a:p>
        </p:txBody>
      </p:sp>
      <p:graphicFrame>
        <p:nvGraphicFramePr>
          <p:cNvPr id="2054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3405885"/>
              </p:ext>
            </p:extLst>
          </p:nvPr>
        </p:nvGraphicFramePr>
        <p:xfrm flipV="1">
          <a:off x="850900" y="1735200"/>
          <a:ext cx="8882063" cy="444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Chart" r:id="rId3" imgW="8877819" imgH="4448769" progId="MSGraph.Chart.8">
                  <p:embed followColorScheme="textAndBackground"/>
                </p:oleObj>
              </mc:Choice>
              <mc:Fallback>
                <p:oleObj name="Chart" r:id="rId3" imgW="8877819" imgH="4448769" progId="MSGraph.Chart.8">
                  <p:embed followColorScheme="textAndBackground"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 flipV="1">
                        <a:off x="850900" y="1735200"/>
                        <a:ext cx="8882063" cy="444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808080"/>
      </a:dk1>
      <a:lt1>
        <a:srgbClr val="555555"/>
      </a:lt1>
      <a:dk2>
        <a:srgbClr val="000000"/>
      </a:dk2>
      <a:lt2>
        <a:srgbClr val="FFFF80"/>
      </a:lt2>
      <a:accent1>
        <a:srgbClr val="000000"/>
      </a:accent1>
      <a:accent2>
        <a:srgbClr val="3333CC"/>
      </a:accent2>
      <a:accent3>
        <a:srgbClr val="AAAAAA"/>
      </a:accent3>
      <a:accent4>
        <a:srgbClr val="474747"/>
      </a:accent4>
      <a:accent5>
        <a:srgbClr val="AAAAA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Times New Roman</vt:lpstr>
      <vt:lpstr>Arial</vt:lpstr>
      <vt:lpstr>Default Design</vt:lpstr>
      <vt:lpstr>Microsoft Graph 2000 Chart</vt:lpstr>
      <vt:lpstr>Genesis Production Recent 10 Days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Genesis Production Recent 10 Days</dc:title>
  <dc:creator>manager</dc:creator>
  <cp:lastModifiedBy>Roger</cp:lastModifiedBy>
  <cp:revision>2</cp:revision>
  <dcterms:created xsi:type="dcterms:W3CDTF">2015-11-22T09:16:35Z</dcterms:created>
  <dcterms:modified xsi:type="dcterms:W3CDTF">2015-11-22T17:13:40Z</dcterms:modified>
</cp:coreProperties>
</file>